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382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390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424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415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407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400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391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425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414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408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89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384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06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39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10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42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39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3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413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26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41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383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398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40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39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427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404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412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420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86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2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3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421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403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85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395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419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39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402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422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409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418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38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423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417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87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16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401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393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99" r:id="rId6"/>
    <p:sldMasterId id="2147483738" r:id="rId7"/>
    <p:sldMasterId id="2147483777" r:id="rId8"/>
    <p:sldMasterId id="2147483816" r:id="rId9"/>
    <p:sldMasterId id="2147483855" r:id="rId10"/>
    <p:sldMasterId id="2147483894" r:id="rId11"/>
    <p:sldMasterId id="2147483933" r:id="rId12"/>
    <p:sldMasterId id="2147483972" r:id="rId13"/>
    <p:sldMasterId id="2147484011" r:id="rId14"/>
    <p:sldMasterId id="2147484050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</p:sldIdLst>
  <p:sldSz cy="6858000" cx="12192000"/>
  <p:notesSz cx="6858000" cy="9144000"/>
  <p:embeddedFontLst>
    <p:embeddedFont>
      <p:font typeface="Nunito SemiBold"/>
      <p:regular r:id="rId35"/>
      <p:bold r:id="rId36"/>
      <p:italic r:id="rId37"/>
      <p:boldItalic r:id="rId38"/>
    </p:embeddedFont>
    <p:embeddedFont>
      <p:font typeface="Montserrat SemiBold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kw3nmPtJg1BqOxsSLlAd5rObS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FA7DA0-2AF1-4D9D-B85D-4ADA3C992844}">
  <a:tblStyle styleId="{16FA7DA0-2AF1-4D9D-B85D-4ADA3C9928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.fntdata"/><Relationship Id="rId42" Type="http://schemas.openxmlformats.org/officeDocument/2006/relationships/font" Target="fonts/MontserratSemiBold-boldItalic.fntdata"/><Relationship Id="rId41" Type="http://schemas.openxmlformats.org/officeDocument/2006/relationships/font" Target="fonts/MontserratSemiBold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5" Type="http://schemas.openxmlformats.org/officeDocument/2006/relationships/font" Target="fonts/NunitoSemiBold-regular.fntdata"/><Relationship Id="rId34" Type="http://schemas.openxmlformats.org/officeDocument/2006/relationships/slide" Target="slides/slide18.xml"/><Relationship Id="rId37" Type="http://schemas.openxmlformats.org/officeDocument/2006/relationships/font" Target="fonts/NunitoSemiBold-italic.fntdata"/><Relationship Id="rId36" Type="http://schemas.openxmlformats.org/officeDocument/2006/relationships/font" Target="fonts/NunitoSemiBold-bold.fntdata"/><Relationship Id="rId39" Type="http://schemas.openxmlformats.org/officeDocument/2006/relationships/font" Target="fonts/MontserratSemiBold-regular.fntdata"/><Relationship Id="rId38" Type="http://schemas.openxmlformats.org/officeDocument/2006/relationships/font" Target="fonts/NunitoSemiBold-boldItalic.fntdata"/><Relationship Id="rId20" Type="http://schemas.openxmlformats.org/officeDocument/2006/relationships/slide" Target="slides/slide4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customschemas.google.com/relationships/presentationmetadata" Target="metadata"/><Relationship Id="rId50" Type="http://schemas.openxmlformats.org/officeDocument/2006/relationships/font" Target="fonts/Montserrat-boldItalic.fntdata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15" Type="http://schemas.openxmlformats.org/officeDocument/2006/relationships/slideMaster" Target="slideMasters/slideMaster12.xml"/><Relationship Id="rId14" Type="http://schemas.openxmlformats.org/officeDocument/2006/relationships/slideMaster" Target="slideMasters/slideMaster11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7" name="Shape 10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8" name="Google Shape;10718;g3153119ad3f_0_1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9" name="Google Shape;10719;g3153119ad3f_0_1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3" name="Shape 10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4" name="Google Shape;10964;g3153119ad3f_0_18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5" name="Google Shape;10965;g3153119ad3f_0_18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9" name="Shape 10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0" name="Google Shape;10970;g315dad42e93_3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1" name="Google Shape;10971;g315dad42e93_3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5" name="Shape 10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6" name="Google Shape;10976;g3153119ad3f_0_2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7" name="Google Shape;10977;g3153119ad3f_0_2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5" name="Shape 10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6" name="Google Shape;10986;g3153119ad3f_0_26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7" name="Google Shape;10987;g3153119ad3f_0_26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1" name="Shape 10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2" name="Google Shape;10992;g315f20c5717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3" name="Google Shape;10993;g315f20c571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9" name="Shape 10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0" name="Google Shape;11000;g315f8a63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1" name="Google Shape;11001;g315f8a63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5" name="Shape 1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6" name="Google Shape;11006;g315f20c571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7" name="Google Shape;11007;g315f20c571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1" name="Shape 1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2" name="Google Shape;11012;g315f8a630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3" name="Google Shape;11013;g315f8a630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7" name="Shape 1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" name="Google Shape;11018;g315f20c5717_4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9" name="Google Shape;11019;g315f20c5717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3" name="Shape 10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4" name="Google Shape;10744;g3153119ad3f_0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5" name="Google Shape;10745;g3153119ad3f_0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0" name="Shape 10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1" name="Google Shape;10861;g3153119ad3f_0_6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2" name="Google Shape;10862;g3153119ad3f_0_6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9" name="Shape 10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0" name="Google Shape;10870;g3153119ad3f_0_8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1" name="Google Shape;10871;g3153119ad3f_0_8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0" name="Shape 10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1" name="Google Shape;10881;g3153119ad3f_0_10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2" name="Google Shape;10882;g3153119ad3f_0_10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8" name="Shape 10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9" name="Google Shape;10899;g3153119ad3f_0_1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0" name="Google Shape;10900;g3153119ad3f_0_1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7" name="Shape 10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8" name="Google Shape;10908;g315dad42e93_2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9" name="Google Shape;10909;g315dad42e93_2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3" name="Shape 10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4" name="Google Shape;10914;g3153119ad3f_0_20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5" name="Google Shape;10915;g3153119ad3f_0_20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2" name="Shape 10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3" name="Google Shape;10953;g315dad42e9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4" name="Google Shape;10954;g315dad42e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4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3153119ad3f_0_6459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2331" name="Google Shape;2331;g3153119ad3f_0_6459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32" name="Google Shape;2332;g3153119ad3f_0_6459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3" name="Google Shape;2333;g3153119ad3f_0_6459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4" name="Google Shape;2334;g3153119ad3f_0_6459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2335" name="Google Shape;2335;g3153119ad3f_0_6459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3153119ad3f_0_6459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3153119ad3f_0_6459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8" name="Google Shape;2338;g3153119ad3f_0_645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9" name="Google Shape;2339;g3153119ad3f_0_6459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2340" name="Google Shape;2340;g3153119ad3f_0_6459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3153119ad3f_0_6459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3153119ad3f_0_6459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3153119ad3f_0_6459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3153119ad3f_0_6459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3153119ad3f_0_6459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3153119ad3f_0_6459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3153119ad3f_0_6459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3153119ad3f_0_6459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3153119ad3f_0_6459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3153119ad3f_0_6459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3153119ad3f_0_6459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3153119ad3f_0_6482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54" name="Google Shape;2354;g3153119ad3f_0_648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5" name="Google Shape;2355;g3153119ad3f_0_6482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2356" name="Google Shape;2356;g3153119ad3f_0_648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3153119ad3f_0_648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3153119ad3f_0_648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3153119ad3f_0_648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3153119ad3f_0_648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1" name="Google Shape;2361;g3153119ad3f_0_6482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2362" name="Google Shape;2362;g3153119ad3f_0_648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3153119ad3f_0_648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3153119ad3f_0_648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5" name="Google Shape;2365;g3153119ad3f_0_6482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2366" name="Google Shape;2366;g3153119ad3f_0_6482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3153119ad3f_0_6482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3153119ad3f_0_6482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3153119ad3f_0_6482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3153119ad3f_0_6482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1" name="Google Shape;2371;g3153119ad3f_0_6482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2" name="Google Shape;2372;g3153119ad3f_0_6482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2373" name="Google Shape;2373;g3153119ad3f_0_648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g3153119ad3f_0_648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g3153119ad3f_0_648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3153119ad3f_0_648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3153119ad3f_0_648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g3153119ad3f_0_648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3153119ad3f_0_648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3153119ad3f_0_648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1" name="Google Shape;2381;g3153119ad3f_0_6482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2382" name="Google Shape;2382;g3153119ad3f_0_648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g3153119ad3f_0_648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g3153119ad3f_0_648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g3153119ad3f_0_648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g3153119ad3f_0_648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7" name="Google Shape;2387;g3153119ad3f_0_6482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2388" name="Google Shape;2388;g3153119ad3f_0_648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3153119ad3f_0_648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3153119ad3f_0_648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3153119ad3f_0_648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3153119ad3f_0_648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3153119ad3f_0_648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3153119ad3f_0_648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3153119ad3f_0_648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3153119ad3f_0_652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98" name="Google Shape;2398;g3153119ad3f_0_6526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g3153119ad3f_0_6526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0" name="Google Shape;2400;g3153119ad3f_0_6526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2401" name="Google Shape;2401;g3153119ad3f_0_652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3153119ad3f_0_652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3153119ad3f_0_652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4" name="Google Shape;2404;g3153119ad3f_0_6526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2405" name="Google Shape;2405;g3153119ad3f_0_6526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3153119ad3f_0_6526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3153119ad3f_0_6526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3153119ad3f_0_6526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3153119ad3f_0_6526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3153119ad3f_0_6526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1" name="Google Shape;2411;g3153119ad3f_0_6526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2412" name="Google Shape;2412;g3153119ad3f_0_652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413" name="Google Shape;2413;g3153119ad3f_0_652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2414" name="Google Shape;2414;g3153119ad3f_0_652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g3153119ad3f_0_652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g3153119ad3f_0_652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3153119ad3f_0_654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19" name="Google Shape;2419;g3153119ad3f_0_65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0" name="Google Shape;2420;g3153119ad3f_0_6547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2421" name="Google Shape;2421;g3153119ad3f_0_654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g3153119ad3f_0_654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3153119ad3f_0_654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3153119ad3f_0_654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3153119ad3f_0_654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3153119ad3f_0_654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3153119ad3f_0_654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3153119ad3f_0_654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3153119ad3f_0_654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3153119ad3f_0_654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3153119ad3f_0_654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3153119ad3f_0_654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3" name="Google Shape;2433;g3153119ad3f_0_6547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2434" name="Google Shape;2434;g3153119ad3f_0_654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g3153119ad3f_0_654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g3153119ad3f_0_654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7" name="Google Shape;2437;g3153119ad3f_0_6547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2438" name="Google Shape;2438;g3153119ad3f_0_654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g3153119ad3f_0_654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3153119ad3f_0_654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g3153119ad3f_0_654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g3153119ad3f_0_654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3153119ad3f_0_657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45" name="Google Shape;2445;g3153119ad3f_0_657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6" name="Google Shape;2446;g3153119ad3f_0_6573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2447" name="Google Shape;2447;g3153119ad3f_0_657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3153119ad3f_0_657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3153119ad3f_0_657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3153119ad3f_0_657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3153119ad3f_0_657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3153119ad3f_0_657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3153119ad3f_0_657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3153119ad3f_0_657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3153119ad3f_0_657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3153119ad3f_0_657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7" name="Google Shape;2457;g3153119ad3f_0_6573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2458" name="Google Shape;2458;g3153119ad3f_0_6573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g3153119ad3f_0_6573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3153119ad3f_0_6573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3153119ad3f_0_6573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3153119ad3f_0_6573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3153119ad3f_0_6573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3153119ad3f_0_6573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g3153119ad3f_0_6573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g3153119ad3f_0_6573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3153119ad3f_0_6573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3153119ad3f_0_6573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3153119ad3f_0_6573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3153119ad3f_0_6573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g3153119ad3f_0_6573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3153119ad3f_0_6573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3153119ad3f_0_660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2475" name="Google Shape;2475;g3153119ad3f_0_6603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2476" name="Google Shape;2476;g3153119ad3f_0_6603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3153119ad3f_0_6603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g3153119ad3f_0_6603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g3153119ad3f_0_6603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3153119ad3f_0_6603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3153119ad3f_0_6603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2" name="Google Shape;2482;g3153119ad3f_0_6603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2483" name="Google Shape;2483;g3153119ad3f_0_6603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g3153119ad3f_0_6603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3153119ad3f_0_6603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g3153119ad3f_0_6603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3153119ad3f_0_6603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3153119ad3f_0_6603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153119ad3f_0_661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91" name="Google Shape;2491;g3153119ad3f_0_6619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92" name="Google Shape;2492;g3153119ad3f_0_6619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93" name="Google Shape;2493;g3153119ad3f_0_6619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4" name="Google Shape;2494;g3153119ad3f_0_6619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5" name="Google Shape;2495;g3153119ad3f_0_6619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96" name="Google Shape;2496;g3153119ad3f_0_6619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7" name="Google Shape;2497;g3153119ad3f_0_661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3153119ad3f_0_6628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2500" name="Google Shape;2500;g3153119ad3f_0_6628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01" name="Google Shape;2501;g3153119ad3f_0_6628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2" name="Google Shape;2502;g3153119ad3f_0_6628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g3153119ad3f_0_662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4" name="Google Shape;2504;g3153119ad3f_0_6628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2505" name="Google Shape;2505;g3153119ad3f_0_6628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3153119ad3f_0_6628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3153119ad3f_0_6628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3153119ad3f_0_6628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g3153119ad3f_0_6628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3153119ad3f_0_6628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3153119ad3f_0_6628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3153119ad3f_0_6628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3153119ad3f_0_6628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3153119ad3f_0_6628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3153119ad3f_0_6628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3153119ad3f_0_6628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3153119ad3f_0_6628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3153119ad3f_0_6628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3153119ad3f_0_6628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0" name="Google Shape;2520;g3153119ad3f_0_6628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3153119ad3f_0_6628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2" name="Google Shape;2522;g3153119ad3f_0_6628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2523" name="Google Shape;2523;g3153119ad3f_0_662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3153119ad3f_0_662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g3153119ad3f_0_662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3153119ad3f_0_662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3153119ad3f_0_662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3153119ad3f_0_662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3153119ad3f_0_662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3153119ad3f_0_662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3153119ad3f_0_6661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g3153119ad3f_0_6661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4" name="Google Shape;2534;g3153119ad3f_0_6661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535" name="Google Shape;2535;g3153119ad3f_0_666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3153119ad3f_0_6666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153119ad3f_0_666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0" name="Google Shape;2540;g3153119ad3f_0_6668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2541" name="Google Shape;2541;g3153119ad3f_0_666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g3153119ad3f_0_666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3153119ad3f_0_666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4" name="Google Shape;2544;g3153119ad3f_0_6668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2545" name="Google Shape;2545;g3153119ad3f_0_6668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3153119ad3f_0_6668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3153119ad3f_0_6668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3153119ad3f_0_6668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3153119ad3f_0_6668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g3153119ad3f_0_6668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g3153119ad3f_0_6668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3153119ad3f_0_6668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3153119ad3f_0_6668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g3153119ad3f_0_6668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g3153119ad3f_0_6668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3153119ad3f_0_6668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3153119ad3f_0_6668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g3153119ad3f_0_6668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3153119ad3f_0_6668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3153119ad3f_0_6668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3153119ad3f_0_6668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3153119ad3f_0_6668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3153119ad3f_0_6668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g3153119ad3f_0_6668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g3153119ad3f_0_6668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3153119ad3f_0_6668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g3153119ad3f_0_6668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3153119ad3f_0_6668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g3153119ad3f_0_6668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3153119ad3f_0_6668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3153119ad3f_0_6668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g3153119ad3f_0_6668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g3153119ad3f_0_6668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3153119ad3f_0_6704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576" name="Google Shape;2576;g3153119ad3f_0_6704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577" name="Google Shape;2577;g3153119ad3f_0_6704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8" name="Google Shape;2578;g3153119ad3f_0_6704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2579" name="Google Shape;2579;g3153119ad3f_0_670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g3153119ad3f_0_670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3153119ad3f_0_670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3153119ad3f_0_670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3153119ad3f_0_670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3153119ad3f_0_670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3153119ad3f_0_670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3153119ad3f_0_670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3153119ad3f_0_670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3153119ad3f_0_670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9" name="Google Shape;2589;g3153119ad3f_0_6704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2590" name="Google Shape;2590;g3153119ad3f_0_670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3153119ad3f_0_670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3153119ad3f_0_670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3153119ad3f_0_670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g3153119ad3f_0_670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g3153119ad3f_0_670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3153119ad3f_0_670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3153119ad3f_0_6704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3153119ad3f_0_670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3153119ad3f_0_670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3153119ad3f_0_670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3153119ad3f_0_670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3153119ad3f_0_670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3153119ad3f_0_670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3153119ad3f_0_670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3153119ad3f_0_670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6" name="Google Shape;2606;g3153119ad3f_0_6704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2607" name="Google Shape;2607;g3153119ad3f_0_670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g3153119ad3f_0_670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3153119ad3f_0_670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3153119ad3f_0_670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g3153119ad3f_0_670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g3153119ad3f_0_670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3153119ad3f_0_67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g3153119ad3f_0_6743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616" name="Google Shape;2616;g3153119ad3f_0_6743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617" name="Google Shape;2617;g3153119ad3f_0_6743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618" name="Google Shape;2618;g3153119ad3f_0_6743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619" name="Google Shape;2619;g3153119ad3f_0_6743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620" name="Google Shape;2620;g3153119ad3f_0_6743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621" name="Google Shape;2621;g3153119ad3f_0_6743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2622" name="Google Shape;2622;g3153119ad3f_0_674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3153119ad3f_0_674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3153119ad3f_0_674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3153119ad3f_0_674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3153119ad3f_0_674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3153119ad3f_0_674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3153119ad3f_0_674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3153119ad3f_0_674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3153119ad3f_0_674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3153119ad3f_0_674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3153119ad3f_0_674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3153119ad3f_0_674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3153119ad3f_0_674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3153119ad3f_0_674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3153119ad3f_0_674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3153119ad3f_0_674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g3153119ad3f_0_674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3153119ad3f_0_674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3153119ad3f_0_674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3153119ad3f_0_674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3153119ad3f_0_674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3153119ad3f_0_674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3153119ad3f_0_674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3153119ad3f_0_674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3153119ad3f_0_674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3153119ad3f_0_674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3153119ad3f_0_674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3153119ad3f_0_674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0" name="Google Shape;2650;g3153119ad3f_0_6743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2651" name="Google Shape;2651;g3153119ad3f_0_6743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3153119ad3f_0_6743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3153119ad3f_0_6743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4" name="Google Shape;2654;g3153119ad3f_0_6743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2655" name="Google Shape;2655;g3153119ad3f_0_674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g3153119ad3f_0_674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g3153119ad3f_0_674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3153119ad3f_0_674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g3153119ad3f_0_674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g3153119ad3f_0_674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3153119ad3f_0_674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3153119ad3f_0_674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3153119ad3f_0_679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65" name="Google Shape;2665;g3153119ad3f_0_679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g3153119ad3f_0_679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7" name="Google Shape;2667;g3153119ad3f_0_6793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2668" name="Google Shape;2668;g3153119ad3f_0_6793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g3153119ad3f_0_6793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3153119ad3f_0_6793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3153119ad3f_0_6793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3153119ad3f_0_6793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g3153119ad3f_0_6793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g3153119ad3f_0_6793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3153119ad3f_0_6793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3153119ad3f_0_6793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g3153119ad3f_0_6793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g3153119ad3f_0_6793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g3153119ad3f_0_6793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3153119ad3f_0_6793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3153119ad3f_0_6793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3153119ad3f_0_6793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g3153119ad3f_0_6793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4" name="Google Shape;2684;g3153119ad3f_0_6793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2685" name="Google Shape;2685;g3153119ad3f_0_6793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3153119ad3f_0_6793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7" name="Google Shape;2687;g3153119ad3f_0_6793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2688" name="Google Shape;2688;g3153119ad3f_0_6793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3153119ad3f_0_679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g3153119ad3f_0_679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g3153119ad3f_0_679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g3153119ad3f_0_679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g3153119ad3f_0_679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g3153119ad3f_0_679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3153119ad3f_0_679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g3153119ad3f_0_679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g3153119ad3f_0_679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g3153119ad3f_0_679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3153119ad3f_0_679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3153119ad3f_0_679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g3153119ad3f_0_679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g3153119ad3f_0_679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g3153119ad3f_0_679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3153119ad3f_0_679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g3153119ad3f_0_679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3153119ad3f_0_679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g3153119ad3f_0_679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g3153119ad3f_0_679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3153119ad3f_0_679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g3153119ad3f_0_679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g3153119ad3f_0_679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3153119ad3f_0_679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g3153119ad3f_0_679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g3153119ad3f_0_679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3153119ad3f_0_679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3153119ad3f_0_679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7" name="Google Shape;2717;g3153119ad3f_0_6793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2718" name="Google Shape;2718;g3153119ad3f_0_6793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3153119ad3f_0_6793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3153119ad3f_0_6850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g3153119ad3f_0_685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23" name="Google Shape;2723;g3153119ad3f_0_6850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4" name="Google Shape;2724;g3153119ad3f_0_6850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2725" name="Google Shape;2725;g3153119ad3f_0_6850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3153119ad3f_0_6850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3153119ad3f_0_6850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3153119ad3f_0_6850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3153119ad3f_0_6850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3153119ad3f_0_6850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3153119ad3f_0_6850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3153119ad3f_0_6850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3153119ad3f_0_6850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3153119ad3f_0_6850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3153119ad3f_0_6850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3153119ad3f_0_6850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3153119ad3f_0_6850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3153119ad3f_0_6850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3153119ad3f_0_6850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3153119ad3f_0_6850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3153119ad3f_0_6850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3153119ad3f_0_6850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3153119ad3f_0_6850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3153119ad3f_0_6850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3153119ad3f_0_6850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3153119ad3f_0_6850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3153119ad3f_0_6850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3153119ad3f_0_6850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3153119ad3f_0_6850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3153119ad3f_0_6850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3153119ad3f_0_6850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3153119ad3f_0_6850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3153119ad3f_0_6850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4" name="Google Shape;2754;g3153119ad3f_0_6850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2755" name="Google Shape;2755;g3153119ad3f_0_6850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3153119ad3f_0_6850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7" name="Google Shape;2757;g3153119ad3f_0_6850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2758" name="Google Shape;2758;g3153119ad3f_0_6850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3153119ad3f_0_6850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0" name="Google Shape;2760;g3153119ad3f_0_6850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2761" name="Google Shape;2761;g3153119ad3f_0_6850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3153119ad3f_0_6850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g3153119ad3f_0_6850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2764" name="Google Shape;2764;g3153119ad3f_0_685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3153119ad3f_0_685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3153119ad3f_0_685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3153119ad3f_0_685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3153119ad3f_0_685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3153119ad3f_0_685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3153119ad3f_0_685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3153119ad3f_0_685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3153119ad3f_0_685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3153119ad3f_0_685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153119ad3f_0_690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76" name="Google Shape;2776;g3153119ad3f_0_6904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777" name="Google Shape;2777;g3153119ad3f_0_6904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778" name="Google Shape;2778;g3153119ad3f_0_6904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79" name="Google Shape;2779;g3153119ad3f_0_6904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0" name="Google Shape;2780;g3153119ad3f_0_690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3153119ad3f_0_6911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g3153119ad3f_0_6911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4" name="Google Shape;2784;g3153119ad3f_0_6911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785" name="Google Shape;2785;g3153119ad3f_0_691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6" name="Google Shape;2786;g3153119ad3f_0_6911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2787" name="Google Shape;2787;g3153119ad3f_0_691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3153119ad3f_0_691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g3153119ad3f_0_691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g3153119ad3f_0_691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g3153119ad3f_0_691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g3153119ad3f_0_691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3" name="Google Shape;2793;g3153119ad3f_0_6911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2794" name="Google Shape;2794;g3153119ad3f_0_691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g3153119ad3f_0_691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g3153119ad3f_0_691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g3153119ad3f_0_691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3153119ad3f_0_691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3153119ad3f_0_691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g3153119ad3f_0_691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g3153119ad3f_0_691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3153119ad3f_0_693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04" name="Google Shape;2804;g3153119ad3f_0_6932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3153119ad3f_0_6935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07" name="Google Shape;2807;g3153119ad3f_0_6935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2808" name="Google Shape;2808;g3153119ad3f_0_6935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2809" name="Google Shape;2809;g3153119ad3f_0_6935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g3153119ad3f_0_6935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g3153119ad3f_0_6935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g3153119ad3f_0_6935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3" name="Google Shape;2813;g3153119ad3f_0_6935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4" name="Google Shape;2814;g3153119ad3f_0_6935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2815" name="Google Shape;2815;g3153119ad3f_0_6935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g3153119ad3f_0_6935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3153119ad3f_0_6935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3153119ad3f_0_6935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3153119ad3f_0_6935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g3153119ad3f_0_6935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1" name="Google Shape;2821;g3153119ad3f_0_6935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2822" name="Google Shape;2822;g3153119ad3f_0_6935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g3153119ad3f_0_6935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g3153119ad3f_0_6935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3153119ad3f_0_6955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g3153119ad3f_0_6955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28" name="Google Shape;2828;g3153119ad3f_0_695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g3153119ad3f_0_6955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g3153119ad3f_0_6955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53119ad3f_0_2012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5" name="Google Shape;85;g3153119ad3f_0_2012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6" name="Google Shape;86;g3153119ad3f_0_2012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153119ad3f_0_201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g3153119ad3f_0_2012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89" name="Google Shape;89;g3153119ad3f_0_201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3153119ad3f_0_201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3153119ad3f_0_201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g3153119ad3f_0_2012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93" name="Google Shape;93;g3153119ad3f_0_201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3153119ad3f_0_201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3153119ad3f_0_201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3153119ad3f_0_201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3153119ad3f_0_201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3153119ad3f_0_201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3153119ad3f_0_201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153119ad3f_0_201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g3153119ad3f_0_6961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3" name="Google Shape;2833;g3153119ad3f_0_6961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834" name="Google Shape;2834;g3153119ad3f_0_6961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5" name="Google Shape;2835;g3153119ad3f_0_6961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2836" name="Google Shape;2836;g3153119ad3f_0_696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g3153119ad3f_0_696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g3153119ad3f_0_696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9" name="Google Shape;2839;g3153119ad3f_0_696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0" name="Google Shape;2840;g3153119ad3f_0_6961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2841" name="Google Shape;2841;g3153119ad3f_0_6961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g3153119ad3f_0_6961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g3153119ad3f_0_6961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3153119ad3f_0_697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46" name="Google Shape;2846;g3153119ad3f_0_6974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47" name="Google Shape;2847;g3153119ad3f_0_6974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48" name="Google Shape;2848;g3153119ad3f_0_6974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49" name="Google Shape;2849;g3153119ad3f_0_6974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0" name="Google Shape;2850;g3153119ad3f_0_6974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51" name="Google Shape;2851;g3153119ad3f_0_6974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2" name="Google Shape;2852;g3153119ad3f_0_6974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53" name="Google Shape;2853;g3153119ad3f_0_6974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54" name="Google Shape;2854;g3153119ad3f_0_6974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5" name="Google Shape;2855;g3153119ad3f_0_6974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6" name="Google Shape;2856;g3153119ad3f_0_6974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57" name="Google Shape;2857;g3153119ad3f_0_6974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8" name="Google Shape;2858;g3153119ad3f_0_697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9" name="Google Shape;2859;g3153119ad3f_0_6974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2860" name="Google Shape;2860;g3153119ad3f_0_697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g3153119ad3f_0_697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g3153119ad3f_0_697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g3153119ad3f_0_697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g3153119ad3f_0_697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g3153119ad3f_0_697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g3153119ad3f_0_697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g3153119ad3f_0_697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g3153119ad3f_0_697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g3153119ad3f_0_697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g3153119ad3f_0_697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g3153119ad3f_0_697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2" name="Google Shape;2872;g3153119ad3f_0_6974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2873" name="Google Shape;2873;g3153119ad3f_0_697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g3153119ad3f_0_697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g3153119ad3f_0_697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6" name="Google Shape;2876;g3153119ad3f_0_6974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2877" name="Google Shape;2877;g3153119ad3f_0_697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g3153119ad3f_0_697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g3153119ad3f_0_697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g3153119ad3f_0_697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g3153119ad3f_0_697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3153119ad3f_0_7013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Google Shape;2885;g3153119ad3f_0_70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6" name="Google Shape;2886;g3153119ad3f_0_7013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2887" name="Google Shape;2887;g3153119ad3f_0_7013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8" name="Google Shape;2888;g3153119ad3f_0_7013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2889" name="Google Shape;2889;g3153119ad3f_0_701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g3153119ad3f_0_701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g3153119ad3f_0_701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g3153119ad3f_0_701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g3153119ad3f_0_701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g3153119ad3f_0_701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g3153119ad3f_0_701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g3153119ad3f_0_701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7" name="Google Shape;2897;g3153119ad3f_0_7013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2898" name="Google Shape;2898;g3153119ad3f_0_701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g3153119ad3f_0_701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g3153119ad3f_0_701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g3153119ad3f_0_701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g3153119ad3f_0_701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g3153119ad3f_0_701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g3153119ad3f_0_701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g3153119ad3f_0_701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6" name="Google Shape;2906;g3153119ad3f_0_7013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2907" name="Google Shape;2907;g3153119ad3f_0_701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g3153119ad3f_0_701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g3153119ad3f_0_701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3153119ad3f_0_701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3153119ad3f_0_701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g3153119ad3f_0_701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g3153119ad3f_0_701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g3153119ad3f_0_701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3153119ad3f_0_701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3153119ad3f_0_701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3153119ad3f_0_701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g3153119ad3f_0_701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9" name="Google Shape;2919;g3153119ad3f_0_7013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2920" name="Google Shape;2920;g3153119ad3f_0_7013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3153119ad3f_0_7013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3153119ad3f_0_7013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3153119ad3f_0_7013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g3153119ad3f_0_7013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3153119ad3f_0_7013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3153119ad3f_0_7013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3153119ad3f_0_7013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g3153119ad3f_0_7013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3153119ad3f_0_7013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3153119ad3f_0_7013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3153119ad3f_0_7013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3153119ad3f_0_7013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3153119ad3f_0_7013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3153119ad3f_0_7013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3153119ad3f_0_7013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3153119ad3f_0_7066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g3153119ad3f_0_706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9" name="Google Shape;2939;g3153119ad3f_0_7066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2940" name="Google Shape;2940;g3153119ad3f_0_706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g3153119ad3f_0_706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g3153119ad3f_0_706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g3153119ad3f_0_706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3153119ad3f_0_706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g3153119ad3f_0_706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g3153119ad3f_0_706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g3153119ad3f_0_706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g3153119ad3f_0_706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g3153119ad3f_0_706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g3153119ad3f_0_706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g3153119ad3f_0_706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3153119ad3f_0_708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4" name="Google Shape;2954;g3153119ad3f_0_7082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2955" name="Google Shape;2955;g3153119ad3f_0_7082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g3153119ad3f_0_7082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g3153119ad3f_0_7082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g3153119ad3f_0_7082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g3153119ad3f_0_7082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g3153119ad3f_0_7082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g3153119ad3f_0_7082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g3153119ad3f_0_7082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g3153119ad3f_0_7082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g3153119ad3f_0_7082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g3153119ad3f_0_7082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g3153119ad3f_0_7082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g3153119ad3f_0_7082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g3153119ad3f_0_7082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g3153119ad3f_0_7082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0" name="Google Shape;2970;g3153119ad3f_0_7082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2971" name="Google Shape;2971;g3153119ad3f_0_7082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g3153119ad3f_0_7082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g3153119ad3f_0_7082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g3153119ad3f_0_7082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g3153119ad3f_0_7082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g3153119ad3f_0_7082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g3153119ad3f_0_7082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g3153119ad3f_0_7082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g3153119ad3f_0_7082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g3153119ad3f_0_7082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3153119ad3f_0_8113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986" name="Google Shape;2986;g3153119ad3f_0_8113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987" name="Google Shape;2987;g3153119ad3f_0_8113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g3153119ad3f_0_81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9" name="Google Shape;2989;g3153119ad3f_0_8113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2990" name="Google Shape;2990;g3153119ad3f_0_811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g3153119ad3f_0_811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3153119ad3f_0_811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3" name="Google Shape;2993;g3153119ad3f_0_8113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2994" name="Google Shape;2994;g3153119ad3f_0_811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g3153119ad3f_0_811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g3153119ad3f_0_811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g3153119ad3f_0_811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g3153119ad3f_0_811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g3153119ad3f_0_811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g3153119ad3f_0_811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g3153119ad3f_0_811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3153119ad3f_0_813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04" name="Google Shape;3004;g3153119ad3f_0_813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g3153119ad3f_0_8131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g3153119ad3f_0_8131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7" name="Google Shape;3007;g3153119ad3f_0_8131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3008" name="Google Shape;3008;g3153119ad3f_0_8131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009" name="Google Shape;3009;g3153119ad3f_0_8131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3010" name="Google Shape;3010;g3153119ad3f_0_8131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g3153119ad3f_0_8131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g3153119ad3f_0_8131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3153119ad3f_0_814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15" name="Google Shape;3015;g3153119ad3f_0_8142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16" name="Google Shape;3016;g3153119ad3f_0_8142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17" name="Google Shape;3017;g3153119ad3f_0_8142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18" name="Google Shape;3018;g3153119ad3f_0_8142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19" name="Google Shape;3019;g3153119ad3f_0_8142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20" name="Google Shape;3020;g3153119ad3f_0_8142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21" name="Google Shape;3021;g3153119ad3f_0_814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3153119ad3f_0_81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24" name="Google Shape;3024;g3153119ad3f_0_8151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25" name="Google Shape;3025;g3153119ad3f_0_8151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26" name="Google Shape;3026;g3153119ad3f_0_8151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27" name="Google Shape;3027;g3153119ad3f_0_8151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28" name="Google Shape;3028;g3153119ad3f_0_815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g3153119ad3f_0_8151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0" name="Google Shape;3030;g3153119ad3f_0_8151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3031" name="Google Shape;3031;g3153119ad3f_0_8151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3153119ad3f_0_8151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g3153119ad3f_0_8151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g3153119ad3f_0_8151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5" name="Google Shape;3035;g3153119ad3f_0_8151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3036" name="Google Shape;3036;g3153119ad3f_0_8151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037" name="Google Shape;3037;g3153119ad3f_0_8151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3038" name="Google Shape;3038;g3153119ad3f_0_8151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g3153119ad3f_0_8151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g3153119ad3f_0_8151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3119ad3f_0_203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3" name="Google Shape;103;g3153119ad3f_0_203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153119ad3f_0_2030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153119ad3f_0_2030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g3153119ad3f_0_2030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107" name="Google Shape;107;g3153119ad3f_0_2030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08" name="Google Shape;108;g3153119ad3f_0_2030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109" name="Google Shape;109;g3153119ad3f_0_2030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g3153119ad3f_0_2030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g3153119ad3f_0_2030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3153119ad3f_0_817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3" name="Google Shape;3043;g3153119ad3f_0_8170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3044" name="Google Shape;3044;g3153119ad3f_0_817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g3153119ad3f_0_817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g3153119ad3f_0_817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g3153119ad3f_0_817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g3153119ad3f_0_817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3153119ad3f_0_817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3153119ad3f_0_817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g3153119ad3f_0_817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g3153119ad3f_0_817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g3153119ad3f_0_817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4" name="Google Shape;3054;g3153119ad3f_0_8170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055" name="Google Shape;3055;g3153119ad3f_0_8170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056" name="Google Shape;3056;g3153119ad3f_0_8170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057" name="Google Shape;3057;g3153119ad3f_0_81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58" name="Google Shape;3058;g3153119ad3f_0_8170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59" name="Google Shape;3059;g3153119ad3f_0_8170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60" name="Google Shape;3060;g3153119ad3f_0_8170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61" name="Google Shape;3061;g3153119ad3f_0_8170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2" name="Google Shape;3062;g3153119ad3f_0_8170"/>
          <p:cNvSpPr txBox="1"/>
          <p:nvPr>
            <p:ph idx="8" type="title"/>
          </p:nvPr>
        </p:nvSpPr>
        <p:spPr>
          <a:xfrm>
            <a:off x="6211300" y="2777779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3" name="Google Shape;3063;g3153119ad3f_0_8170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4" name="Google Shape;3064;g3153119ad3f_0_8170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065" name="Google Shape;3065;g3153119ad3f_0_8170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66" name="Google Shape;3066;g3153119ad3f_0_8170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7" name="Google Shape;3067;g3153119ad3f_0_8170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3153119ad3f_0_819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70" name="Google Shape;3070;g3153119ad3f_0_8197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1" name="Google Shape;3071;g3153119ad3f_0_8197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3072" name="Google Shape;3072;g3153119ad3f_0_819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g3153119ad3f_0_819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g3153119ad3f_0_819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5" name="Google Shape;3075;g3153119ad3f_0_8197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3076" name="Google Shape;3076;g3153119ad3f_0_819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g3153119ad3f_0_819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g3153119ad3f_0_819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g3153119ad3f_0_819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g3153119ad3f_0_819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g3153119ad3f_0_819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3153119ad3f_0_819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3153119ad3f_0_819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g3153119ad3f_0_819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g3153119ad3f_0_819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g3153119ad3f_0_819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g3153119ad3f_0_821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89" name="Google Shape;3089;g3153119ad3f_0_8216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0" name="Google Shape;3090;g3153119ad3f_0_8216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1" name="Google Shape;3091;g3153119ad3f_0_8216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2" name="Google Shape;3092;g3153119ad3f_0_8216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3" name="Google Shape;3093;g3153119ad3f_0_8216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4" name="Google Shape;3094;g3153119ad3f_0_8216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5" name="Google Shape;3095;g3153119ad3f_0_8216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6" name="Google Shape;3096;g3153119ad3f_0_8216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097" name="Google Shape;3097;g3153119ad3f_0_8216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3098" name="Google Shape;3098;g3153119ad3f_0_821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g3153119ad3f_0_821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g3153119ad3f_0_821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g3153119ad3f_0_821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g3153119ad3f_0_821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g3153119ad3f_0_821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g3153119ad3f_0_821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g3153119ad3f_0_821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g3153119ad3f_0_821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g3153119ad3f_0_821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g3153119ad3f_0_821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g3153119ad3f_0_821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0" name="Google Shape;3110;g3153119ad3f_0_8216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3111" name="Google Shape;3111;g3153119ad3f_0_821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g3153119ad3f_0_821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3153119ad3f_0_821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4" name="Google Shape;3114;g3153119ad3f_0_8216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3115" name="Google Shape;3115;g3153119ad3f_0_8216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g3153119ad3f_0_8216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g3153119ad3f_0_8216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g3153119ad3f_0_8216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g3153119ad3f_0_8216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3153119ad3f_0_8216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g3153119ad3f_0_8216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g3153119ad3f_0_8216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g3153119ad3f_0_8216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g3153119ad3f_0_8216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g3153119ad3f_0_8216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g3153119ad3f_0_8216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g3153119ad3f_0_8216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g3153119ad3f_0_8216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g3153119ad3f_0_8216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g3153119ad3f_0_8216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g3153119ad3f_0_8216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g3153119ad3f_0_8216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g3153119ad3f_0_8216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g3153119ad3f_0_8216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g3153119ad3f_0_8216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g3153119ad3f_0_8216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g3153119ad3f_0_8216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g3153119ad3f_0_8216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g3153119ad3f_0_8216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g3153119ad3f_0_8216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g3153119ad3f_0_8216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g3153119ad3f_0_8216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3153119ad3f_0_827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45" name="Google Shape;3145;g3153119ad3f_0_8272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46" name="Google Shape;3146;g3153119ad3f_0_8272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47" name="Google Shape;3147;g3153119ad3f_0_8272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48" name="Google Shape;3148;g3153119ad3f_0_8272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49" name="Google Shape;3149;g3153119ad3f_0_8272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50" name="Google Shape;3150;g3153119ad3f_0_8272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1" name="Google Shape;3151;g3153119ad3f_0_827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2" name="Google Shape;3152;g3153119ad3f_0_8272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3153" name="Google Shape;3153;g3153119ad3f_0_827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g3153119ad3f_0_827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g3153119ad3f_0_827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g3153119ad3f_0_827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g3153119ad3f_0_827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8" name="Google Shape;3158;g3153119ad3f_0_8272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3159" name="Google Shape;3159;g3153119ad3f_0_8272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60" name="Google Shape;3160;g3153119ad3f_0_8272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3161" name="Google Shape;3161;g3153119ad3f_0_8272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g3153119ad3f_0_8272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g3153119ad3f_0_8272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g3153119ad3f_0_8272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g3153119ad3f_0_8272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g3153119ad3f_0_8272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g3153119ad3f_0_8272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g3153119ad3f_0_8272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9" name="Google Shape;3169;g3153119ad3f_0_8272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3170" name="Google Shape;3170;g3153119ad3f_0_8272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g3153119ad3f_0_8272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g3153119ad3f_0_8272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g3153119ad3f_0_8272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g3153119ad3f_0_8272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g3153119ad3f_0_8272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g3153119ad3f_0_8272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g3153119ad3f_0_8272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78" name="Google Shape;3178;g3153119ad3f_0_8272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3179" name="Google Shape;3179;g3153119ad3f_0_827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g3153119ad3f_0_827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g3153119ad3f_0_827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g3153119ad3f_0_827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g3153119ad3f_0_827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g3153119ad3f_0_827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g3153119ad3f_0_827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g3153119ad3f_0_827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g3153119ad3f_0_827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g3153119ad3f_0_827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g3153119ad3f_0_827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g3153119ad3f_0_827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3153119ad3f_0_832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g3153119ad3f_0_8320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194" name="Google Shape;3194;g3153119ad3f_0_832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5" name="Google Shape;3195;g3153119ad3f_0_8320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3196" name="Google Shape;3196;g3153119ad3f_0_8320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97" name="Google Shape;3197;g3153119ad3f_0_8320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3198" name="Google Shape;3198;g3153119ad3f_0_832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g3153119ad3f_0_832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g3153119ad3f_0_832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g3153119ad3f_0_832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g3153119ad3f_0_832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g3153119ad3f_0_832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g3153119ad3f_0_832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g3153119ad3f_0_832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6" name="Google Shape;3206;g3153119ad3f_0_8320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3207" name="Google Shape;3207;g3153119ad3f_0_832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g3153119ad3f_0_832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g3153119ad3f_0_832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g3153119ad3f_0_832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g3153119ad3f_0_832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g3153119ad3f_0_832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g3153119ad3f_0_832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g3153119ad3f_0_832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15" name="Google Shape;3215;g3153119ad3f_0_8320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3216" name="Google Shape;3216;g3153119ad3f_0_832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g3153119ad3f_0_832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g3153119ad3f_0_832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g3153119ad3f_0_832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g3153119ad3f_0_832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g3153119ad3f_0_832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g3153119ad3f_0_832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g3153119ad3f_0_8320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g3153119ad3f_0_832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g3153119ad3f_0_832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g3153119ad3f_0_832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g3153119ad3f_0_832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g3153119ad3f_0_832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g3153119ad3f_0_832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g3153119ad3f_0_832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g3153119ad3f_0_832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2" name="Google Shape;3232;g3153119ad3f_0_8320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3233" name="Google Shape;3233;g3153119ad3f_0_832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g3153119ad3f_0_832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g3153119ad3f_0_832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g3153119ad3f_0_832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g3153119ad3f_0_832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g3153119ad3f_0_832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g3153119ad3f_0_832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g3153119ad3f_0_832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g3153119ad3f_0_832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g3153119ad3f_0_832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g3153119ad3f_0_832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g3153119ad3f_0_832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3153119ad3f_0_8374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g3153119ad3f_0_8374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48" name="Google Shape;3248;g3153119ad3f_0_8374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249" name="Google Shape;3249;g3153119ad3f_0_837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g3153119ad3f_0_8374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3153119ad3f_0_8380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53" name="Google Shape;3253;g3153119ad3f_0_83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54" name="Google Shape;3254;g3153119ad3f_0_838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5" name="Google Shape;3255;g3153119ad3f_0_8380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3256" name="Google Shape;3256;g3153119ad3f_0_838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g3153119ad3f_0_838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g3153119ad3f_0_838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g3153119ad3f_0_838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g3153119ad3f_0_838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g3153119ad3f_0_838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g3153119ad3f_0_838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g3153119ad3f_0_838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4" name="Google Shape;3264;g3153119ad3f_0_8380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3265" name="Google Shape;3265;g3153119ad3f_0_838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g3153119ad3f_0_838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g3153119ad3f_0_838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g3153119ad3f_0_838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g3153119ad3f_0_838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g3153119ad3f_0_838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g3153119ad3f_0_838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g3153119ad3f_0_838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3" name="Google Shape;3273;g3153119ad3f_0_8380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3274" name="Google Shape;3274;g3153119ad3f_0_838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g3153119ad3f_0_838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g3153119ad3f_0_838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g3153119ad3f_0_838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g3153119ad3f_0_838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g3153119ad3f_0_838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g3153119ad3f_0_8409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3282" name="Google Shape;3282;g3153119ad3f_0_8409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283" name="Google Shape;3283;g3153119ad3f_0_8409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g3153119ad3f_0_840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5" name="Google Shape;3285;g3153119ad3f_0_8409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3286" name="Google Shape;3286;g3153119ad3f_0_840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g3153119ad3f_0_840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g3153119ad3f_0_840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g3153119ad3f_0_840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g3153119ad3f_0_840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g3153119ad3f_0_840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g3153119ad3f_0_840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g3153119ad3f_0_840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g3153119ad3f_0_840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g3153119ad3f_0_840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3153119ad3f_0_8425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3298" name="Google Shape;3298;g3153119ad3f_0_8425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99" name="Google Shape;3299;g3153119ad3f_0_8425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00" name="Google Shape;3300;g3153119ad3f_0_8425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1" name="Google Shape;3301;g3153119ad3f_0_8425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3302" name="Google Shape;3302;g3153119ad3f_0_8425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g3153119ad3f_0_8425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g3153119ad3f_0_8425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5" name="Google Shape;3305;g3153119ad3f_0_842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6" name="Google Shape;3306;g3153119ad3f_0_8425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3307" name="Google Shape;3307;g3153119ad3f_0_8425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g3153119ad3f_0_8425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g3153119ad3f_0_8425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g3153119ad3f_0_8425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g3153119ad3f_0_8425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g3153119ad3f_0_8425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g3153119ad3f_0_8425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g3153119ad3f_0_8425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g3153119ad3f_0_8425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g3153119ad3f_0_8425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g3153119ad3f_0_8425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g3153119ad3f_0_8425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3153119ad3f_0_8448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21" name="Google Shape;3321;g3153119ad3f_0_844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2" name="Google Shape;3322;g3153119ad3f_0_8448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3323" name="Google Shape;3323;g3153119ad3f_0_844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g3153119ad3f_0_844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g3153119ad3f_0_844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g3153119ad3f_0_844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g3153119ad3f_0_844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8" name="Google Shape;3328;g3153119ad3f_0_8448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3329" name="Google Shape;3329;g3153119ad3f_0_844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g3153119ad3f_0_844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g3153119ad3f_0_844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2" name="Google Shape;3332;g3153119ad3f_0_8448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3333" name="Google Shape;3333;g3153119ad3f_0_8448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g3153119ad3f_0_8448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g3153119ad3f_0_8448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g3153119ad3f_0_8448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g3153119ad3f_0_8448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8" name="Google Shape;3338;g3153119ad3f_0_8448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9" name="Google Shape;3339;g3153119ad3f_0_8448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3340" name="Google Shape;3340;g3153119ad3f_0_844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g3153119ad3f_0_844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g3153119ad3f_0_844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g3153119ad3f_0_844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g3153119ad3f_0_844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g3153119ad3f_0_844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g3153119ad3f_0_844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g3153119ad3f_0_844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8" name="Google Shape;3348;g3153119ad3f_0_8448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3349" name="Google Shape;3349;g3153119ad3f_0_844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g3153119ad3f_0_844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g3153119ad3f_0_844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g3153119ad3f_0_844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g3153119ad3f_0_844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4" name="Google Shape;3354;g3153119ad3f_0_8448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3355" name="Google Shape;3355;g3153119ad3f_0_844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g3153119ad3f_0_844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g3153119ad3f_0_844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g3153119ad3f_0_844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g3153119ad3f_0_844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g3153119ad3f_0_844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g3153119ad3f_0_844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g3153119ad3f_0_844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53119ad3f_0_204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" name="Google Shape;114;g3153119ad3f_0_2041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5" name="Google Shape;115;g3153119ad3f_0_2041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6" name="Google Shape;116;g3153119ad3f_0_2041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g3153119ad3f_0_2041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g3153119ad3f_0_2041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9" name="Google Shape;119;g3153119ad3f_0_2041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g3153119ad3f_0_204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3153119ad3f_0_849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65" name="Google Shape;3365;g3153119ad3f_0_8492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g3153119ad3f_0_8492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7" name="Google Shape;3367;g3153119ad3f_0_8492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3368" name="Google Shape;3368;g3153119ad3f_0_849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g3153119ad3f_0_849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g3153119ad3f_0_849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1" name="Google Shape;3371;g3153119ad3f_0_8492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3372" name="Google Shape;3372;g3153119ad3f_0_8492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g3153119ad3f_0_8492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g3153119ad3f_0_8492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g3153119ad3f_0_8492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g3153119ad3f_0_8492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g3153119ad3f_0_8492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8" name="Google Shape;3378;g3153119ad3f_0_8492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3379" name="Google Shape;3379;g3153119ad3f_0_8492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380" name="Google Shape;3380;g3153119ad3f_0_8492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3381" name="Google Shape;3381;g3153119ad3f_0_8492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g3153119ad3f_0_8492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g3153119ad3f_0_8492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3153119ad3f_0_851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6" name="Google Shape;3386;g3153119ad3f_0_85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7" name="Google Shape;3387;g3153119ad3f_0_8513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3388" name="Google Shape;3388;g3153119ad3f_0_851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g3153119ad3f_0_851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g3153119ad3f_0_851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g3153119ad3f_0_851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g3153119ad3f_0_851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g3153119ad3f_0_851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g3153119ad3f_0_851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g3153119ad3f_0_851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g3153119ad3f_0_851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g3153119ad3f_0_851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g3153119ad3f_0_851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g3153119ad3f_0_851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0" name="Google Shape;3400;g3153119ad3f_0_8513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3401" name="Google Shape;3401;g3153119ad3f_0_851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g3153119ad3f_0_851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g3153119ad3f_0_851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4" name="Google Shape;3404;g3153119ad3f_0_8513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3405" name="Google Shape;3405;g3153119ad3f_0_851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g3153119ad3f_0_851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g3153119ad3f_0_851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g3153119ad3f_0_851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g3153119ad3f_0_851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g3153119ad3f_0_853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12" name="Google Shape;3412;g3153119ad3f_0_853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3" name="Google Shape;3413;g3153119ad3f_0_8539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3414" name="Google Shape;3414;g3153119ad3f_0_853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g3153119ad3f_0_853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g3153119ad3f_0_853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g3153119ad3f_0_853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g3153119ad3f_0_853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g3153119ad3f_0_853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g3153119ad3f_0_853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g3153119ad3f_0_853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g3153119ad3f_0_853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g3153119ad3f_0_853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4" name="Google Shape;3424;g3153119ad3f_0_8539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3425" name="Google Shape;3425;g3153119ad3f_0_8539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g3153119ad3f_0_8539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g3153119ad3f_0_8539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g3153119ad3f_0_8539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g3153119ad3f_0_8539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g3153119ad3f_0_8539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g3153119ad3f_0_8539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g3153119ad3f_0_8539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g3153119ad3f_0_8539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g3153119ad3f_0_8539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g3153119ad3f_0_8539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g3153119ad3f_0_8539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g3153119ad3f_0_8539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g3153119ad3f_0_8539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g3153119ad3f_0_8539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3153119ad3f_0_856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3442" name="Google Shape;3442;g3153119ad3f_0_8569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3443" name="Google Shape;3443;g3153119ad3f_0_8569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g3153119ad3f_0_8569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g3153119ad3f_0_8569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g3153119ad3f_0_8569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g3153119ad3f_0_8569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g3153119ad3f_0_8569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9" name="Google Shape;3449;g3153119ad3f_0_8569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3450" name="Google Shape;3450;g3153119ad3f_0_8569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g3153119ad3f_0_8569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g3153119ad3f_0_8569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g3153119ad3f_0_8569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g3153119ad3f_0_8569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g3153119ad3f_0_8569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3153119ad3f_0_858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58" name="Google Shape;3458;g3153119ad3f_0_8585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59" name="Google Shape;3459;g3153119ad3f_0_8585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60" name="Google Shape;3460;g3153119ad3f_0_8585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1" name="Google Shape;3461;g3153119ad3f_0_8585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2" name="Google Shape;3462;g3153119ad3f_0_8585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63" name="Google Shape;3463;g3153119ad3f_0_8585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4" name="Google Shape;3464;g3153119ad3f_0_858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3153119ad3f_0_8594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3467" name="Google Shape;3467;g3153119ad3f_0_8594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68" name="Google Shape;3468;g3153119ad3f_0_8594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69" name="Google Shape;3469;g3153119ad3f_0_8594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g3153119ad3f_0_859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1" name="Google Shape;3471;g3153119ad3f_0_8594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3472" name="Google Shape;3472;g3153119ad3f_0_8594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g3153119ad3f_0_8594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g3153119ad3f_0_8594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g3153119ad3f_0_8594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g3153119ad3f_0_8594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g3153119ad3f_0_8594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g3153119ad3f_0_8594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g3153119ad3f_0_8594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g3153119ad3f_0_8594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g3153119ad3f_0_8594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g3153119ad3f_0_8594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g3153119ad3f_0_8594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g3153119ad3f_0_8594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g3153119ad3f_0_8594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g3153119ad3f_0_8594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7" name="Google Shape;3487;g3153119ad3f_0_8594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3153119ad3f_0_8594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9" name="Google Shape;3489;g3153119ad3f_0_8594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3490" name="Google Shape;3490;g3153119ad3f_0_859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g3153119ad3f_0_859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g3153119ad3f_0_859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g3153119ad3f_0_859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g3153119ad3f_0_859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g3153119ad3f_0_859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g3153119ad3f_0_859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g3153119ad3f_0_859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3153119ad3f_0_8627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g3153119ad3f_0_8627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01" name="Google Shape;3501;g3153119ad3f_0_8627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502" name="Google Shape;3502;g3153119ad3f_0_862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3153119ad3f_0_8632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3153119ad3f_0_863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7" name="Google Shape;3507;g3153119ad3f_0_8634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3508" name="Google Shape;3508;g3153119ad3f_0_863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g3153119ad3f_0_863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g3153119ad3f_0_863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1" name="Google Shape;3511;g3153119ad3f_0_8634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3512" name="Google Shape;3512;g3153119ad3f_0_8634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g3153119ad3f_0_8634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g3153119ad3f_0_8634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3153119ad3f_0_8634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3153119ad3f_0_8634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3153119ad3f_0_8634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3153119ad3f_0_8634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3153119ad3f_0_8634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3153119ad3f_0_8634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3153119ad3f_0_8634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3153119ad3f_0_8634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3153119ad3f_0_8634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g3153119ad3f_0_8634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g3153119ad3f_0_8634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g3153119ad3f_0_8634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g3153119ad3f_0_8634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g3153119ad3f_0_8634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g3153119ad3f_0_8634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3153119ad3f_0_8634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3153119ad3f_0_8634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3153119ad3f_0_8634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3153119ad3f_0_8634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3153119ad3f_0_8634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3153119ad3f_0_8634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3153119ad3f_0_8634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3153119ad3f_0_8634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3153119ad3f_0_8634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g3153119ad3f_0_8634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g3153119ad3f_0_8634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3153119ad3f_0_8670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543" name="Google Shape;3543;g3153119ad3f_0_8670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544" name="Google Shape;3544;g3153119ad3f_0_8670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5" name="Google Shape;3545;g3153119ad3f_0_8670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3546" name="Google Shape;3546;g3153119ad3f_0_867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g3153119ad3f_0_867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g3153119ad3f_0_867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g3153119ad3f_0_867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g3153119ad3f_0_867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g3153119ad3f_0_867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g3153119ad3f_0_867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g3153119ad3f_0_867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g3153119ad3f_0_867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g3153119ad3f_0_867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6" name="Google Shape;3556;g3153119ad3f_0_8670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3557" name="Google Shape;3557;g3153119ad3f_0_867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g3153119ad3f_0_867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g3153119ad3f_0_867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g3153119ad3f_0_867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g3153119ad3f_0_867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g3153119ad3f_0_867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g3153119ad3f_0_867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g3153119ad3f_0_8670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g3153119ad3f_0_867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g3153119ad3f_0_867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g3153119ad3f_0_867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g3153119ad3f_0_867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g3153119ad3f_0_867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g3153119ad3f_0_867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g3153119ad3f_0_867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g3153119ad3f_0_867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3" name="Google Shape;3573;g3153119ad3f_0_8670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3574" name="Google Shape;3574;g3153119ad3f_0_867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g3153119ad3f_0_867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g3153119ad3f_0_867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g3153119ad3f_0_867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g3153119ad3f_0_867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g3153119ad3f_0_867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53119ad3f_0_20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3" name="Google Shape;123;g3153119ad3f_0_2050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4" name="Google Shape;124;g3153119ad3f_0_2050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5" name="Google Shape;125;g3153119ad3f_0_2050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Google Shape;126;g3153119ad3f_0_2050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" name="Google Shape;127;g3153119ad3f_0_205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153119ad3f_0_2050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g3153119ad3f_0_2050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130" name="Google Shape;130;g3153119ad3f_0_2050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3153119ad3f_0_2050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3153119ad3f_0_2050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3153119ad3f_0_2050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g3153119ad3f_0_2050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135" name="Google Shape;135;g3153119ad3f_0_2050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6" name="Google Shape;136;g3153119ad3f_0_2050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137" name="Google Shape;137;g3153119ad3f_0_2050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g3153119ad3f_0_2050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g3153119ad3f_0_2050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3153119ad3f_0_870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Google Shape;3582;g3153119ad3f_0_8709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3583" name="Google Shape;3583;g3153119ad3f_0_8709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584" name="Google Shape;3584;g3153119ad3f_0_8709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3585" name="Google Shape;3585;g3153119ad3f_0_8709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586" name="Google Shape;3586;g3153119ad3f_0_8709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3587" name="Google Shape;3587;g3153119ad3f_0_8709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588" name="Google Shape;3588;g3153119ad3f_0_8709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3589" name="Google Shape;3589;g3153119ad3f_0_870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g3153119ad3f_0_870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g3153119ad3f_0_870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g3153119ad3f_0_870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g3153119ad3f_0_870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g3153119ad3f_0_870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g3153119ad3f_0_870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g3153119ad3f_0_870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g3153119ad3f_0_870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g3153119ad3f_0_870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g3153119ad3f_0_870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g3153119ad3f_0_870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g3153119ad3f_0_870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g3153119ad3f_0_870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g3153119ad3f_0_870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g3153119ad3f_0_870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g3153119ad3f_0_870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g3153119ad3f_0_870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g3153119ad3f_0_870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g3153119ad3f_0_870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g3153119ad3f_0_870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g3153119ad3f_0_870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g3153119ad3f_0_870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g3153119ad3f_0_870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g3153119ad3f_0_870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g3153119ad3f_0_870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g3153119ad3f_0_870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g3153119ad3f_0_870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7" name="Google Shape;3617;g3153119ad3f_0_8709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3618" name="Google Shape;3618;g3153119ad3f_0_8709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g3153119ad3f_0_8709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g3153119ad3f_0_8709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1" name="Google Shape;3621;g3153119ad3f_0_8709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3622" name="Google Shape;3622;g3153119ad3f_0_870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g3153119ad3f_0_870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g3153119ad3f_0_870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g3153119ad3f_0_870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g3153119ad3f_0_870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g3153119ad3f_0_870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g3153119ad3f_0_870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g3153119ad3f_0_870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g3153119ad3f_0_875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32" name="Google Shape;3632;g3153119ad3f_0_875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g3153119ad3f_0_875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4" name="Google Shape;3634;g3153119ad3f_0_8759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3635" name="Google Shape;3635;g3153119ad3f_0_8759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g3153119ad3f_0_8759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g3153119ad3f_0_8759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g3153119ad3f_0_8759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g3153119ad3f_0_8759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g3153119ad3f_0_8759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g3153119ad3f_0_8759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g3153119ad3f_0_8759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g3153119ad3f_0_8759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g3153119ad3f_0_8759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g3153119ad3f_0_8759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g3153119ad3f_0_8759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g3153119ad3f_0_8759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g3153119ad3f_0_8759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g3153119ad3f_0_8759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g3153119ad3f_0_8759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1" name="Google Shape;3651;g3153119ad3f_0_8759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3652" name="Google Shape;3652;g3153119ad3f_0_8759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g3153119ad3f_0_8759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4" name="Google Shape;3654;g3153119ad3f_0_8759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3655" name="Google Shape;3655;g3153119ad3f_0_8759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g3153119ad3f_0_875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g3153119ad3f_0_875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g3153119ad3f_0_875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g3153119ad3f_0_875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g3153119ad3f_0_875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g3153119ad3f_0_875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g3153119ad3f_0_875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g3153119ad3f_0_875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g3153119ad3f_0_875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g3153119ad3f_0_875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g3153119ad3f_0_875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g3153119ad3f_0_875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g3153119ad3f_0_875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g3153119ad3f_0_875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g3153119ad3f_0_875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g3153119ad3f_0_875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g3153119ad3f_0_875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g3153119ad3f_0_875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g3153119ad3f_0_875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g3153119ad3f_0_875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g3153119ad3f_0_875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g3153119ad3f_0_875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g3153119ad3f_0_875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g3153119ad3f_0_875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g3153119ad3f_0_875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g3153119ad3f_0_875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g3153119ad3f_0_875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g3153119ad3f_0_875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4" name="Google Shape;3684;g3153119ad3f_0_8759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3685" name="Google Shape;3685;g3153119ad3f_0_8759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g3153119ad3f_0_8759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3153119ad3f_0_8816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g3153119ad3f_0_881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90" name="Google Shape;3690;g3153119ad3f_0_8816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1" name="Google Shape;3691;g3153119ad3f_0_8816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3692" name="Google Shape;3692;g3153119ad3f_0_8816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g3153119ad3f_0_8816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g3153119ad3f_0_8816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g3153119ad3f_0_8816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g3153119ad3f_0_8816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g3153119ad3f_0_8816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g3153119ad3f_0_8816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g3153119ad3f_0_8816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g3153119ad3f_0_8816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g3153119ad3f_0_8816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g3153119ad3f_0_8816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g3153119ad3f_0_8816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g3153119ad3f_0_8816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g3153119ad3f_0_8816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g3153119ad3f_0_8816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g3153119ad3f_0_8816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g3153119ad3f_0_8816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g3153119ad3f_0_8816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g3153119ad3f_0_8816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g3153119ad3f_0_8816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g3153119ad3f_0_8816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g3153119ad3f_0_8816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g3153119ad3f_0_8816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g3153119ad3f_0_8816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g3153119ad3f_0_8816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g3153119ad3f_0_8816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g3153119ad3f_0_8816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g3153119ad3f_0_8816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g3153119ad3f_0_8816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1" name="Google Shape;3721;g3153119ad3f_0_8816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3722" name="Google Shape;3722;g3153119ad3f_0_8816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g3153119ad3f_0_8816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4" name="Google Shape;3724;g3153119ad3f_0_8816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3725" name="Google Shape;3725;g3153119ad3f_0_8816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g3153119ad3f_0_8816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7" name="Google Shape;3727;g3153119ad3f_0_8816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3728" name="Google Shape;3728;g3153119ad3f_0_8816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g3153119ad3f_0_8816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0" name="Google Shape;3730;g3153119ad3f_0_8816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3731" name="Google Shape;3731;g3153119ad3f_0_8816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g3153119ad3f_0_8816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g3153119ad3f_0_8816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g3153119ad3f_0_8816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g3153119ad3f_0_8816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g3153119ad3f_0_8816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g3153119ad3f_0_8816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g3153119ad3f_0_8816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g3153119ad3f_0_8816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g3153119ad3f_0_8816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3153119ad3f_0_887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43" name="Google Shape;3743;g3153119ad3f_0_8870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44" name="Google Shape;3744;g3153119ad3f_0_8870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45" name="Google Shape;3745;g3153119ad3f_0_8870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46" name="Google Shape;3746;g3153119ad3f_0_8870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47" name="Google Shape;3747;g3153119ad3f_0_887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g3153119ad3f_0_8877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0" name="Google Shape;3750;g3153119ad3f_0_8877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51" name="Google Shape;3751;g3153119ad3f_0_8877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752" name="Google Shape;3752;g3153119ad3f_0_887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3" name="Google Shape;3753;g3153119ad3f_0_8877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3754" name="Google Shape;3754;g3153119ad3f_0_8877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g3153119ad3f_0_8877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g3153119ad3f_0_8877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g3153119ad3f_0_8877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g3153119ad3f_0_8877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g3153119ad3f_0_8877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0" name="Google Shape;3760;g3153119ad3f_0_8877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3761" name="Google Shape;3761;g3153119ad3f_0_887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g3153119ad3f_0_887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g3153119ad3f_0_887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g3153119ad3f_0_887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g3153119ad3f_0_887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g3153119ad3f_0_887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g3153119ad3f_0_887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g3153119ad3f_0_887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g3153119ad3f_0_889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71" name="Google Shape;3771;g3153119ad3f_0_8898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g3153119ad3f_0_8901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74" name="Google Shape;3774;g3153119ad3f_0_8901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3775" name="Google Shape;3775;g3153119ad3f_0_8901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3776" name="Google Shape;3776;g3153119ad3f_0_8901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g3153119ad3f_0_8901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g3153119ad3f_0_8901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g3153119ad3f_0_8901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0" name="Google Shape;3780;g3153119ad3f_0_8901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1" name="Google Shape;3781;g3153119ad3f_0_8901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3782" name="Google Shape;3782;g3153119ad3f_0_8901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g3153119ad3f_0_8901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g3153119ad3f_0_8901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g3153119ad3f_0_8901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g3153119ad3f_0_8901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g3153119ad3f_0_8901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8" name="Google Shape;3788;g3153119ad3f_0_8901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3789" name="Google Shape;3789;g3153119ad3f_0_8901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g3153119ad3f_0_8901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g3153119ad3f_0_8901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3153119ad3f_0_8921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4" name="Google Shape;3794;g3153119ad3f_0_8921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95" name="Google Shape;3795;g3153119ad3f_0_892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6" name="Google Shape;3796;g3153119ad3f_0_8921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7" name="Google Shape;3797;g3153119ad3f_0_8921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3153119ad3f_0_8927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00" name="Google Shape;3800;g3153119ad3f_0_8927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801" name="Google Shape;3801;g3153119ad3f_0_8927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2" name="Google Shape;3802;g3153119ad3f_0_8927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3803" name="Google Shape;3803;g3153119ad3f_0_892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g3153119ad3f_0_892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g3153119ad3f_0_892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6" name="Google Shape;3806;g3153119ad3f_0_892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7" name="Google Shape;3807;g3153119ad3f_0_8927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3808" name="Google Shape;3808;g3153119ad3f_0_8927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g3153119ad3f_0_8927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g3153119ad3f_0_8927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3153119ad3f_0_894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13" name="Google Shape;3813;g3153119ad3f_0_8940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14" name="Google Shape;3814;g3153119ad3f_0_8940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15" name="Google Shape;3815;g3153119ad3f_0_8940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16" name="Google Shape;3816;g3153119ad3f_0_8940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17" name="Google Shape;3817;g3153119ad3f_0_8940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18" name="Google Shape;3818;g3153119ad3f_0_8940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19" name="Google Shape;3819;g3153119ad3f_0_8940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20" name="Google Shape;3820;g3153119ad3f_0_8940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21" name="Google Shape;3821;g3153119ad3f_0_8940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22" name="Google Shape;3822;g3153119ad3f_0_8940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23" name="Google Shape;3823;g3153119ad3f_0_8940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24" name="Google Shape;3824;g3153119ad3f_0_8940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25" name="Google Shape;3825;g3153119ad3f_0_894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6" name="Google Shape;3826;g3153119ad3f_0_8940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3827" name="Google Shape;3827;g3153119ad3f_0_894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g3153119ad3f_0_894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g3153119ad3f_0_894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g3153119ad3f_0_894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g3153119ad3f_0_894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g3153119ad3f_0_894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g3153119ad3f_0_894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g3153119ad3f_0_894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g3153119ad3f_0_894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g3153119ad3f_0_894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g3153119ad3f_0_894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g3153119ad3f_0_894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9" name="Google Shape;3839;g3153119ad3f_0_8940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3840" name="Google Shape;3840;g3153119ad3f_0_894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g3153119ad3f_0_894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g3153119ad3f_0_894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3" name="Google Shape;3843;g3153119ad3f_0_8940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3844" name="Google Shape;3844;g3153119ad3f_0_8940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g3153119ad3f_0_8940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g3153119ad3f_0_8940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g3153119ad3f_0_8940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g3153119ad3f_0_8940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53119ad3f_0_206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g3153119ad3f_0_2069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143" name="Google Shape;143;g3153119ad3f_0_206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3153119ad3f_0_206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3153119ad3f_0_206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3153119ad3f_0_206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3153119ad3f_0_206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3153119ad3f_0_206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3153119ad3f_0_206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3153119ad3f_0_206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3153119ad3f_0_206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153119ad3f_0_206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g3153119ad3f_0_2069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54" name="Google Shape;154;g3153119ad3f_0_2069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55" name="Google Shape;155;g3153119ad3f_0_2069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56" name="Google Shape;156;g3153119ad3f_0_20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7" name="Google Shape;157;g3153119ad3f_0_2069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8" name="Google Shape;158;g3153119ad3f_0_2069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g3153119ad3f_0_2069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g3153119ad3f_0_2069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61" name="Google Shape;161;g3153119ad3f_0_2069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62" name="Google Shape;162;g3153119ad3f_0_2069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63" name="Google Shape;163;g3153119ad3f_0_2069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64" name="Google Shape;164;g3153119ad3f_0_2069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g3153119ad3f_0_2069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66" name="Google Shape;166;g3153119ad3f_0_2069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3153119ad3f_0_8979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g3153119ad3f_0_897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3" name="Google Shape;3853;g3153119ad3f_0_8979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3854" name="Google Shape;3854;g3153119ad3f_0_8979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5" name="Google Shape;3855;g3153119ad3f_0_8979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3856" name="Google Shape;3856;g3153119ad3f_0_8979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7" name="Google Shape;3857;g3153119ad3f_0_8979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g3153119ad3f_0_8979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g3153119ad3f_0_8979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g3153119ad3f_0_8979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1" name="Google Shape;3861;g3153119ad3f_0_8979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2" name="Google Shape;3862;g3153119ad3f_0_8979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3" name="Google Shape;3863;g3153119ad3f_0_8979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4" name="Google Shape;3864;g3153119ad3f_0_8979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3865" name="Google Shape;3865;g3153119ad3f_0_8979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6" name="Google Shape;3866;g3153119ad3f_0_8979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7" name="Google Shape;3867;g3153119ad3f_0_8979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g3153119ad3f_0_8979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g3153119ad3f_0_8979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0" name="Google Shape;3870;g3153119ad3f_0_8979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1" name="Google Shape;3871;g3153119ad3f_0_8979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2" name="Google Shape;3872;g3153119ad3f_0_8979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73" name="Google Shape;3873;g3153119ad3f_0_8979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3874" name="Google Shape;3874;g3153119ad3f_0_8979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g3153119ad3f_0_8979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g3153119ad3f_0_8979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g3153119ad3f_0_8979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g3153119ad3f_0_8979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g3153119ad3f_0_8979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g3153119ad3f_0_8979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g3153119ad3f_0_8979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g3153119ad3f_0_8979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g3153119ad3f_0_8979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g3153119ad3f_0_8979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g3153119ad3f_0_8979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6" name="Google Shape;3886;g3153119ad3f_0_8979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3887" name="Google Shape;3887;g3153119ad3f_0_8979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g3153119ad3f_0_8979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g3153119ad3f_0_8979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g3153119ad3f_0_8979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g3153119ad3f_0_8979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g3153119ad3f_0_8979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g3153119ad3f_0_8979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g3153119ad3f_0_8979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g3153119ad3f_0_8979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g3153119ad3f_0_8979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g3153119ad3f_0_8979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g3153119ad3f_0_8979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g3153119ad3f_0_8979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g3153119ad3f_0_8979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g3153119ad3f_0_8979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g3153119ad3f_0_8979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g3153119ad3f_0_9032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g3153119ad3f_0_903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6" name="Google Shape;3906;g3153119ad3f_0_9032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3907" name="Google Shape;3907;g3153119ad3f_0_903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g3153119ad3f_0_903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g3153119ad3f_0_903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g3153119ad3f_0_903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g3153119ad3f_0_903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g3153119ad3f_0_903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g3153119ad3f_0_903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g3153119ad3f_0_903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g3153119ad3f_0_903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g3153119ad3f_0_903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g3153119ad3f_0_903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g3153119ad3f_0_903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g3153119ad3f_0_904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1" name="Google Shape;3921;g3153119ad3f_0_9048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3922" name="Google Shape;3922;g3153119ad3f_0_9048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g3153119ad3f_0_9048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g3153119ad3f_0_9048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g3153119ad3f_0_9048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g3153119ad3f_0_9048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g3153119ad3f_0_9048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g3153119ad3f_0_9048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g3153119ad3f_0_9048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g3153119ad3f_0_9048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g3153119ad3f_0_9048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g3153119ad3f_0_9048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g3153119ad3f_0_9048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g3153119ad3f_0_9048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g3153119ad3f_0_9048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g3153119ad3f_0_9048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7" name="Google Shape;3937;g3153119ad3f_0_9048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3938" name="Google Shape;3938;g3153119ad3f_0_9048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g3153119ad3f_0_9048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g3153119ad3f_0_9048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g3153119ad3f_0_9048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g3153119ad3f_0_9048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g3153119ad3f_0_9048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g3153119ad3f_0_9048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g3153119ad3f_0_9048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g3153119ad3f_0_9048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g3153119ad3f_0_9048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3153119ad3f_0_10088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953" name="Google Shape;3953;g3153119ad3f_0_10088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954" name="Google Shape;3954;g3153119ad3f_0_10088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g3153119ad3f_0_1008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6" name="Google Shape;3956;g3153119ad3f_0_10088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3957" name="Google Shape;3957;g3153119ad3f_0_1008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g3153119ad3f_0_1008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g3153119ad3f_0_1008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0" name="Google Shape;3960;g3153119ad3f_0_10088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3961" name="Google Shape;3961;g3153119ad3f_0_1008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g3153119ad3f_0_1008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g3153119ad3f_0_1008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g3153119ad3f_0_1008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g3153119ad3f_0_1008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g3153119ad3f_0_1008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g3153119ad3f_0_1008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g3153119ad3f_0_1008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g3153119ad3f_0_1010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71" name="Google Shape;3971;g3153119ad3f_0_1010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2" name="Google Shape;3972;g3153119ad3f_0_10106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3" name="Google Shape;3973;g3153119ad3f_0_10106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4" name="Google Shape;3974;g3153119ad3f_0_10106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3975" name="Google Shape;3975;g3153119ad3f_0_1010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976" name="Google Shape;3976;g3153119ad3f_0_1010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3977" name="Google Shape;3977;g3153119ad3f_0_1010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g3153119ad3f_0_1010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g3153119ad3f_0_1010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g3153119ad3f_0_1011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82" name="Google Shape;3982;g3153119ad3f_0_10117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83" name="Google Shape;3983;g3153119ad3f_0_10117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84" name="Google Shape;3984;g3153119ad3f_0_10117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85" name="Google Shape;3985;g3153119ad3f_0_10117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86" name="Google Shape;3986;g3153119ad3f_0_10117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87" name="Google Shape;3987;g3153119ad3f_0_10117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88" name="Google Shape;3988;g3153119ad3f_0_1011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3153119ad3f_0_101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1" name="Google Shape;3991;g3153119ad3f_0_10126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92" name="Google Shape;3992;g3153119ad3f_0_10126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93" name="Google Shape;3993;g3153119ad3f_0_10126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94" name="Google Shape;3994;g3153119ad3f_0_10126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95" name="Google Shape;3995;g3153119ad3f_0_1012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g3153119ad3f_0_10126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7" name="Google Shape;3997;g3153119ad3f_0_10126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3998" name="Google Shape;3998;g3153119ad3f_0_10126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g3153119ad3f_0_10126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g3153119ad3f_0_10126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g3153119ad3f_0_10126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2" name="Google Shape;4002;g3153119ad3f_0_10126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4003" name="Google Shape;4003;g3153119ad3f_0_1012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04" name="Google Shape;4004;g3153119ad3f_0_1012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4005" name="Google Shape;4005;g3153119ad3f_0_1012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6" name="Google Shape;4006;g3153119ad3f_0_1012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g3153119ad3f_0_1012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3153119ad3f_0_1014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0" name="Google Shape;4010;g3153119ad3f_0_10145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4011" name="Google Shape;4011;g3153119ad3f_0_1014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g3153119ad3f_0_1014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g3153119ad3f_0_1014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g3153119ad3f_0_1014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g3153119ad3f_0_1014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g3153119ad3f_0_1014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g3153119ad3f_0_1014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g3153119ad3f_0_1014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g3153119ad3f_0_1014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g3153119ad3f_0_1014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1" name="Google Shape;4021;g3153119ad3f_0_10145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022" name="Google Shape;4022;g3153119ad3f_0_10145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023" name="Google Shape;4023;g3153119ad3f_0_10145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024" name="Google Shape;4024;g3153119ad3f_0_101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25" name="Google Shape;4025;g3153119ad3f_0_10145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26" name="Google Shape;4026;g3153119ad3f_0_10145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27" name="Google Shape;4027;g3153119ad3f_0_10145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28" name="Google Shape;4028;g3153119ad3f_0_10145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029" name="Google Shape;4029;g3153119ad3f_0_10145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030" name="Google Shape;4030;g3153119ad3f_0_10145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031" name="Google Shape;4031;g3153119ad3f_0_10145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032" name="Google Shape;4032;g3153119ad3f_0_10145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33" name="Google Shape;4033;g3153119ad3f_0_10145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034" name="Google Shape;4034;g3153119ad3f_0_10145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g3153119ad3f_0_1017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37" name="Google Shape;4037;g3153119ad3f_0_10172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8" name="Google Shape;4038;g3153119ad3f_0_10172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4039" name="Google Shape;4039;g3153119ad3f_0_1017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g3153119ad3f_0_1017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g3153119ad3f_0_1017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2" name="Google Shape;4042;g3153119ad3f_0_10172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4043" name="Google Shape;4043;g3153119ad3f_0_1017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g3153119ad3f_0_1017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g3153119ad3f_0_1017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g3153119ad3f_0_1017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g3153119ad3f_0_1017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g3153119ad3f_0_1017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g3153119ad3f_0_1017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g3153119ad3f_0_1017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g3153119ad3f_0_1017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g3153119ad3f_0_1017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g3153119ad3f_0_1017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53119ad3f_0_209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9" name="Google Shape;169;g3153119ad3f_0_2096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g3153119ad3f_0_2096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171" name="Google Shape;171;g3153119ad3f_0_209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3153119ad3f_0_209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3153119ad3f_0_209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g3153119ad3f_0_2096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175" name="Google Shape;175;g3153119ad3f_0_209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3153119ad3f_0_209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3153119ad3f_0_209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3153119ad3f_0_209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3153119ad3f_0_209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3153119ad3f_0_209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3153119ad3f_0_209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3153119ad3f_0_209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153119ad3f_0_209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153119ad3f_0_209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3153119ad3f_0_209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3153119ad3f_0_1019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56" name="Google Shape;4056;g3153119ad3f_0_10191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57" name="Google Shape;4057;g3153119ad3f_0_10191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58" name="Google Shape;4058;g3153119ad3f_0_10191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59" name="Google Shape;4059;g3153119ad3f_0_10191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60" name="Google Shape;4060;g3153119ad3f_0_10191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61" name="Google Shape;4061;g3153119ad3f_0_10191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62" name="Google Shape;4062;g3153119ad3f_0_10191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63" name="Google Shape;4063;g3153119ad3f_0_10191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4064" name="Google Shape;4064;g3153119ad3f_0_10191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4065" name="Google Shape;4065;g3153119ad3f_0_1019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g3153119ad3f_0_1019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g3153119ad3f_0_1019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g3153119ad3f_0_1019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g3153119ad3f_0_1019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g3153119ad3f_0_1019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g3153119ad3f_0_1019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g3153119ad3f_0_1019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g3153119ad3f_0_1019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g3153119ad3f_0_1019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g3153119ad3f_0_1019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g3153119ad3f_0_1019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7" name="Google Shape;4077;g3153119ad3f_0_10191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4078" name="Google Shape;4078;g3153119ad3f_0_1019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g3153119ad3f_0_1019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g3153119ad3f_0_1019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1" name="Google Shape;4081;g3153119ad3f_0_10191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4082" name="Google Shape;4082;g3153119ad3f_0_10191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g3153119ad3f_0_10191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g3153119ad3f_0_10191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g3153119ad3f_0_10191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g3153119ad3f_0_10191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g3153119ad3f_0_10191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g3153119ad3f_0_10191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g3153119ad3f_0_10191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g3153119ad3f_0_10191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g3153119ad3f_0_10191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g3153119ad3f_0_10191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g3153119ad3f_0_10191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g3153119ad3f_0_10191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g3153119ad3f_0_10191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g3153119ad3f_0_10191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g3153119ad3f_0_10191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g3153119ad3f_0_10191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g3153119ad3f_0_10191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g3153119ad3f_0_10191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g3153119ad3f_0_10191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g3153119ad3f_0_10191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g3153119ad3f_0_10191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g3153119ad3f_0_10191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g3153119ad3f_0_10191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g3153119ad3f_0_10191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g3153119ad3f_0_10191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g3153119ad3f_0_10191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g3153119ad3f_0_10191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3153119ad3f_0_1024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12" name="Google Shape;4112;g3153119ad3f_0_10247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113" name="Google Shape;4113;g3153119ad3f_0_10247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114" name="Google Shape;4114;g3153119ad3f_0_10247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15" name="Google Shape;4115;g3153119ad3f_0_10247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16" name="Google Shape;4116;g3153119ad3f_0_10247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117" name="Google Shape;4117;g3153119ad3f_0_10247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18" name="Google Shape;4118;g3153119ad3f_0_102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9" name="Google Shape;4119;g3153119ad3f_0_10247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4120" name="Google Shape;4120;g3153119ad3f_0_1024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g3153119ad3f_0_1024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g3153119ad3f_0_1024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g3153119ad3f_0_1024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g3153119ad3f_0_1024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5" name="Google Shape;4125;g3153119ad3f_0_10247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4126" name="Google Shape;4126;g3153119ad3f_0_10247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7" name="Google Shape;4127;g3153119ad3f_0_10247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4128" name="Google Shape;4128;g3153119ad3f_0_10247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g3153119ad3f_0_10247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g3153119ad3f_0_10247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g3153119ad3f_0_10247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g3153119ad3f_0_10247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g3153119ad3f_0_10247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g3153119ad3f_0_10247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g3153119ad3f_0_10247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6" name="Google Shape;4136;g3153119ad3f_0_10247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4137" name="Google Shape;4137;g3153119ad3f_0_10247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g3153119ad3f_0_10247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g3153119ad3f_0_10247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g3153119ad3f_0_10247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g3153119ad3f_0_10247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g3153119ad3f_0_10247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g3153119ad3f_0_10247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g3153119ad3f_0_10247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45" name="Google Shape;4145;g3153119ad3f_0_10247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4146" name="Google Shape;4146;g3153119ad3f_0_1024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g3153119ad3f_0_1024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g3153119ad3f_0_1024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g3153119ad3f_0_1024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g3153119ad3f_0_1024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g3153119ad3f_0_1024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g3153119ad3f_0_1024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g3153119ad3f_0_1024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g3153119ad3f_0_1024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g3153119ad3f_0_1024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g3153119ad3f_0_1024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g3153119ad3f_0_1024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3153119ad3f_0_10295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g3153119ad3f_0_10295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161" name="Google Shape;4161;g3153119ad3f_0_1029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2" name="Google Shape;4162;g3153119ad3f_0_10295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4163" name="Google Shape;4163;g3153119ad3f_0_10295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4" name="Google Shape;4164;g3153119ad3f_0_10295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4165" name="Google Shape;4165;g3153119ad3f_0_10295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g3153119ad3f_0_10295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g3153119ad3f_0_10295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8" name="Google Shape;4168;g3153119ad3f_0_10295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9" name="Google Shape;4169;g3153119ad3f_0_10295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0" name="Google Shape;4170;g3153119ad3f_0_10295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1" name="Google Shape;4171;g3153119ad3f_0_10295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2" name="Google Shape;4172;g3153119ad3f_0_10295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3" name="Google Shape;4173;g3153119ad3f_0_10295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4174" name="Google Shape;4174;g3153119ad3f_0_10295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5" name="Google Shape;4175;g3153119ad3f_0_10295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6" name="Google Shape;4176;g3153119ad3f_0_10295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7" name="Google Shape;4177;g3153119ad3f_0_10295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8" name="Google Shape;4178;g3153119ad3f_0_10295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9" name="Google Shape;4179;g3153119ad3f_0_10295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0" name="Google Shape;4180;g3153119ad3f_0_10295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1" name="Google Shape;4181;g3153119ad3f_0_10295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82" name="Google Shape;4182;g3153119ad3f_0_10295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4183" name="Google Shape;4183;g3153119ad3f_0_10295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g3153119ad3f_0_10295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g3153119ad3f_0_10295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g3153119ad3f_0_10295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g3153119ad3f_0_10295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g3153119ad3f_0_10295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g3153119ad3f_0_10295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g3153119ad3f_0_10295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g3153119ad3f_0_10295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g3153119ad3f_0_10295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g3153119ad3f_0_10295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g3153119ad3f_0_10295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g3153119ad3f_0_10295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g3153119ad3f_0_10295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g3153119ad3f_0_10295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g3153119ad3f_0_10295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9" name="Google Shape;4199;g3153119ad3f_0_10295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4200" name="Google Shape;4200;g3153119ad3f_0_10295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g3153119ad3f_0_10295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g3153119ad3f_0_10295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g3153119ad3f_0_10295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g3153119ad3f_0_10295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g3153119ad3f_0_10295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g3153119ad3f_0_10295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g3153119ad3f_0_10295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g3153119ad3f_0_10295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g3153119ad3f_0_10295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g3153119ad3f_0_10295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g3153119ad3f_0_10295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g3153119ad3f_0_10349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4" name="Google Shape;4214;g3153119ad3f_0_10349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15" name="Google Shape;4215;g3153119ad3f_0_10349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216" name="Google Shape;4216;g3153119ad3f_0_1034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g3153119ad3f_0_10349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3153119ad3f_0_10355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220" name="Google Shape;4220;g3153119ad3f_0_103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21" name="Google Shape;4221;g3153119ad3f_0_1035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2" name="Google Shape;4222;g3153119ad3f_0_10355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4223" name="Google Shape;4223;g3153119ad3f_0_1035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g3153119ad3f_0_1035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g3153119ad3f_0_1035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g3153119ad3f_0_1035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g3153119ad3f_0_1035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g3153119ad3f_0_1035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g3153119ad3f_0_1035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g3153119ad3f_0_1035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1" name="Google Shape;4231;g3153119ad3f_0_10355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4232" name="Google Shape;4232;g3153119ad3f_0_1035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g3153119ad3f_0_1035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g3153119ad3f_0_1035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g3153119ad3f_0_1035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g3153119ad3f_0_1035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g3153119ad3f_0_1035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g3153119ad3f_0_1035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g3153119ad3f_0_1035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0" name="Google Shape;4240;g3153119ad3f_0_10355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4241" name="Google Shape;4241;g3153119ad3f_0_10355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g3153119ad3f_0_10355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g3153119ad3f_0_10355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g3153119ad3f_0_10355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g3153119ad3f_0_10355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g3153119ad3f_0_10355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g3153119ad3f_0_10384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4249" name="Google Shape;4249;g3153119ad3f_0_10384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250" name="Google Shape;4250;g3153119ad3f_0_10384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g3153119ad3f_0_1038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2" name="Google Shape;4252;g3153119ad3f_0_10384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4253" name="Google Shape;4253;g3153119ad3f_0_1038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g3153119ad3f_0_1038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g3153119ad3f_0_1038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g3153119ad3f_0_1038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g3153119ad3f_0_1038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g3153119ad3f_0_1038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g3153119ad3f_0_1038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g3153119ad3f_0_1038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g3153119ad3f_0_1038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g3153119ad3f_0_1038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g3153119ad3f_0_10400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4265" name="Google Shape;4265;g3153119ad3f_0_10400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66" name="Google Shape;4266;g3153119ad3f_0_10400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67" name="Google Shape;4267;g3153119ad3f_0_10400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8" name="Google Shape;4268;g3153119ad3f_0_10400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4269" name="Google Shape;4269;g3153119ad3f_0_10400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g3153119ad3f_0_10400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g3153119ad3f_0_10400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2" name="Google Shape;4272;g3153119ad3f_0_1040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3" name="Google Shape;4273;g3153119ad3f_0_10400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4274" name="Google Shape;4274;g3153119ad3f_0_10400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g3153119ad3f_0_10400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g3153119ad3f_0_10400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g3153119ad3f_0_10400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g3153119ad3f_0_10400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g3153119ad3f_0_10400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g3153119ad3f_0_10400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g3153119ad3f_0_10400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g3153119ad3f_0_10400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g3153119ad3f_0_10400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g3153119ad3f_0_10400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g3153119ad3f_0_10400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3153119ad3f_0_10423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88" name="Google Shape;4288;g3153119ad3f_0_1042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9" name="Google Shape;4289;g3153119ad3f_0_10423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4290" name="Google Shape;4290;g3153119ad3f_0_1042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g3153119ad3f_0_1042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g3153119ad3f_0_1042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g3153119ad3f_0_1042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g3153119ad3f_0_1042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5" name="Google Shape;4295;g3153119ad3f_0_10423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4296" name="Google Shape;4296;g3153119ad3f_0_1042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g3153119ad3f_0_1042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g3153119ad3f_0_1042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9" name="Google Shape;4299;g3153119ad3f_0_10423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4300" name="Google Shape;4300;g3153119ad3f_0_10423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g3153119ad3f_0_10423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g3153119ad3f_0_10423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g3153119ad3f_0_10423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g3153119ad3f_0_10423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5" name="Google Shape;4305;g3153119ad3f_0_10423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6" name="Google Shape;4306;g3153119ad3f_0_10423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4307" name="Google Shape;4307;g3153119ad3f_0_1042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g3153119ad3f_0_1042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g3153119ad3f_0_1042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g3153119ad3f_0_1042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g3153119ad3f_0_1042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g3153119ad3f_0_1042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g3153119ad3f_0_1042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g3153119ad3f_0_1042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5" name="Google Shape;4315;g3153119ad3f_0_10423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4316" name="Google Shape;4316;g3153119ad3f_0_1042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g3153119ad3f_0_1042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g3153119ad3f_0_1042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g3153119ad3f_0_1042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g3153119ad3f_0_1042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1" name="Google Shape;4321;g3153119ad3f_0_10423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4322" name="Google Shape;4322;g3153119ad3f_0_1042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g3153119ad3f_0_1042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g3153119ad3f_0_1042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g3153119ad3f_0_1042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g3153119ad3f_0_1042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g3153119ad3f_0_1042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g3153119ad3f_0_1042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g3153119ad3f_0_1042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g3153119ad3f_0_1046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332" name="Google Shape;4332;g3153119ad3f_0_10467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3" name="Google Shape;4333;g3153119ad3f_0_10467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4" name="Google Shape;4334;g3153119ad3f_0_10467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4335" name="Google Shape;4335;g3153119ad3f_0_1046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g3153119ad3f_0_1046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g3153119ad3f_0_1046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8" name="Google Shape;4338;g3153119ad3f_0_10467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4339" name="Google Shape;4339;g3153119ad3f_0_10467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g3153119ad3f_0_10467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g3153119ad3f_0_10467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g3153119ad3f_0_10467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g3153119ad3f_0_10467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g3153119ad3f_0_10467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5" name="Google Shape;4345;g3153119ad3f_0_10467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4346" name="Google Shape;4346;g3153119ad3f_0_10467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347" name="Google Shape;4347;g3153119ad3f_0_10467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4348" name="Google Shape;4348;g3153119ad3f_0_10467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9" name="Google Shape;4349;g3153119ad3f_0_10467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0" name="Google Shape;4350;g3153119ad3f_0_10467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3153119ad3f_0_1048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353" name="Google Shape;4353;g3153119ad3f_0_1048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4" name="Google Shape;4354;g3153119ad3f_0_10488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4355" name="Google Shape;4355;g3153119ad3f_0_1048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g3153119ad3f_0_1048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g3153119ad3f_0_1048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g3153119ad3f_0_1048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g3153119ad3f_0_1048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g3153119ad3f_0_1048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g3153119ad3f_0_1048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g3153119ad3f_0_1048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g3153119ad3f_0_1048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g3153119ad3f_0_1048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g3153119ad3f_0_1048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g3153119ad3f_0_1048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7" name="Google Shape;4367;g3153119ad3f_0_10488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4368" name="Google Shape;4368;g3153119ad3f_0_1048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g3153119ad3f_0_1048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g3153119ad3f_0_1048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1" name="Google Shape;4371;g3153119ad3f_0_10488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4372" name="Google Shape;4372;g3153119ad3f_0_1048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g3153119ad3f_0_1048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g3153119ad3f_0_1048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g3153119ad3f_0_1048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g3153119ad3f_0_1048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53119ad3f_0_211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8" name="Google Shape;188;g3153119ad3f_0_2115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9" name="Google Shape;189;g3153119ad3f_0_2115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0" name="Google Shape;190;g3153119ad3f_0_2115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g3153119ad3f_0_2115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g3153119ad3f_0_2115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3" name="Google Shape;193;g3153119ad3f_0_2115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4" name="Google Shape;194;g3153119ad3f_0_2115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5" name="Google Shape;195;g3153119ad3f_0_2115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96" name="Google Shape;196;g3153119ad3f_0_2115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197" name="Google Shape;197;g3153119ad3f_0_2115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3153119ad3f_0_2115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3153119ad3f_0_2115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153119ad3f_0_2115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3153119ad3f_0_2115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3153119ad3f_0_2115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153119ad3f_0_2115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3153119ad3f_0_2115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3153119ad3f_0_2115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153119ad3f_0_2115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3153119ad3f_0_2115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3153119ad3f_0_2115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g3153119ad3f_0_2115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210" name="Google Shape;210;g3153119ad3f_0_211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3153119ad3f_0_211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3153119ad3f_0_211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g3153119ad3f_0_2115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214" name="Google Shape;214;g3153119ad3f_0_2115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3153119ad3f_0_2115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3153119ad3f_0_2115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3153119ad3f_0_2115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3153119ad3f_0_2115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3153119ad3f_0_2115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3153119ad3f_0_2115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3153119ad3f_0_2115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3153119ad3f_0_2115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3153119ad3f_0_2115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3153119ad3f_0_2115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3153119ad3f_0_2115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3153119ad3f_0_2115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3153119ad3f_0_2115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3153119ad3f_0_2115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3153119ad3f_0_2115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3153119ad3f_0_2115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3153119ad3f_0_2115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153119ad3f_0_2115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3153119ad3f_0_2115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3153119ad3f_0_2115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3153119ad3f_0_2115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153119ad3f_0_2115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153119ad3f_0_2115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153119ad3f_0_2115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3153119ad3f_0_2115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3153119ad3f_0_2115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153119ad3f_0_2115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3153119ad3f_0_1051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379" name="Google Shape;4379;g3153119ad3f_0_1051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0" name="Google Shape;4380;g3153119ad3f_0_10514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4381" name="Google Shape;4381;g3153119ad3f_0_1051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g3153119ad3f_0_1051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g3153119ad3f_0_1051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g3153119ad3f_0_1051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g3153119ad3f_0_1051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g3153119ad3f_0_1051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g3153119ad3f_0_1051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g3153119ad3f_0_1051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g3153119ad3f_0_1051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g3153119ad3f_0_1051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1" name="Google Shape;4391;g3153119ad3f_0_10514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4392" name="Google Shape;4392;g3153119ad3f_0_10514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g3153119ad3f_0_10514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g3153119ad3f_0_10514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g3153119ad3f_0_10514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g3153119ad3f_0_10514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g3153119ad3f_0_10514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g3153119ad3f_0_10514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g3153119ad3f_0_10514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g3153119ad3f_0_10514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g3153119ad3f_0_10514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g3153119ad3f_0_10514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g3153119ad3f_0_10514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g3153119ad3f_0_10514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g3153119ad3f_0_10514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g3153119ad3f_0_10514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g3153119ad3f_0_1054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4409" name="Google Shape;4409;g3153119ad3f_0_10544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4410" name="Google Shape;4410;g3153119ad3f_0_10544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g3153119ad3f_0_10544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g3153119ad3f_0_10544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g3153119ad3f_0_10544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g3153119ad3f_0_10544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g3153119ad3f_0_10544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6" name="Google Shape;4416;g3153119ad3f_0_10544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4417" name="Google Shape;4417;g3153119ad3f_0_1054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g3153119ad3f_0_1054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g3153119ad3f_0_1054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g3153119ad3f_0_1054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g3153119ad3f_0_1054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g3153119ad3f_0_1054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4423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g3153119ad3f_0_1056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25" name="Google Shape;4425;g3153119ad3f_0_10560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426" name="Google Shape;4426;g3153119ad3f_0_10560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427" name="Google Shape;4427;g3153119ad3f_0_10560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28" name="Google Shape;4428;g3153119ad3f_0_10560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29" name="Google Shape;4429;g3153119ad3f_0_10560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430" name="Google Shape;4430;g3153119ad3f_0_10560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31" name="Google Shape;4431;g3153119ad3f_0_1056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g3153119ad3f_0_10569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4434" name="Google Shape;4434;g3153119ad3f_0_10569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35" name="Google Shape;4435;g3153119ad3f_0_10569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36" name="Google Shape;4436;g3153119ad3f_0_10569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g3153119ad3f_0_1056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8" name="Google Shape;4438;g3153119ad3f_0_10569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4439" name="Google Shape;4439;g3153119ad3f_0_10569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g3153119ad3f_0_10569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g3153119ad3f_0_10569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g3153119ad3f_0_10569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g3153119ad3f_0_10569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g3153119ad3f_0_10569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g3153119ad3f_0_10569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g3153119ad3f_0_10569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g3153119ad3f_0_10569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g3153119ad3f_0_10569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g3153119ad3f_0_10569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g3153119ad3f_0_10569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g3153119ad3f_0_10569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g3153119ad3f_0_10569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g3153119ad3f_0_10569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4" name="Google Shape;4454;g3153119ad3f_0_10569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5" name="Google Shape;4455;g3153119ad3f_0_10569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6" name="Google Shape;4456;g3153119ad3f_0_10569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4457" name="Google Shape;4457;g3153119ad3f_0_1056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g3153119ad3f_0_1056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g3153119ad3f_0_1056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g3153119ad3f_0_1056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g3153119ad3f_0_1056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g3153119ad3f_0_1056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g3153119ad3f_0_1056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g3153119ad3f_0_1056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3153119ad3f_0_10602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7" name="Google Shape;4467;g3153119ad3f_0_10602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68" name="Google Shape;4468;g3153119ad3f_0_10602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469" name="Google Shape;4469;g3153119ad3f_0_1060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70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g3153119ad3f_0_10607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4472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Google Shape;4473;g3153119ad3f_0_1060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4" name="Google Shape;4474;g3153119ad3f_0_10609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4475" name="Google Shape;4475;g3153119ad3f_0_1060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g3153119ad3f_0_1060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g3153119ad3f_0_1060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8" name="Google Shape;4478;g3153119ad3f_0_10609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4479" name="Google Shape;4479;g3153119ad3f_0_10609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g3153119ad3f_0_1060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g3153119ad3f_0_1060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g3153119ad3f_0_1060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g3153119ad3f_0_1060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g3153119ad3f_0_1060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g3153119ad3f_0_1060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g3153119ad3f_0_1060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g3153119ad3f_0_1060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g3153119ad3f_0_1060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g3153119ad3f_0_1060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g3153119ad3f_0_1060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g3153119ad3f_0_1060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g3153119ad3f_0_1060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g3153119ad3f_0_1060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g3153119ad3f_0_1060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g3153119ad3f_0_1060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g3153119ad3f_0_1060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g3153119ad3f_0_1060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g3153119ad3f_0_1060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g3153119ad3f_0_1060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g3153119ad3f_0_1060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g3153119ad3f_0_1060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g3153119ad3f_0_1060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g3153119ad3f_0_1060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g3153119ad3f_0_1060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g3153119ad3f_0_1060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g3153119ad3f_0_1060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g3153119ad3f_0_1060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08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g3153119ad3f_0_10645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510" name="Google Shape;4510;g3153119ad3f_0_10645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511" name="Google Shape;4511;g3153119ad3f_0_10645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2" name="Google Shape;4512;g3153119ad3f_0_10645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4513" name="Google Shape;4513;g3153119ad3f_0_1064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g3153119ad3f_0_1064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g3153119ad3f_0_1064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g3153119ad3f_0_1064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g3153119ad3f_0_1064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g3153119ad3f_0_1064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g3153119ad3f_0_1064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g3153119ad3f_0_1064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g3153119ad3f_0_1064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g3153119ad3f_0_1064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3" name="Google Shape;4523;g3153119ad3f_0_10645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4524" name="Google Shape;4524;g3153119ad3f_0_10645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g3153119ad3f_0_10645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g3153119ad3f_0_10645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g3153119ad3f_0_10645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g3153119ad3f_0_10645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g3153119ad3f_0_10645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g3153119ad3f_0_10645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g3153119ad3f_0_10645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g3153119ad3f_0_10645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g3153119ad3f_0_10645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g3153119ad3f_0_10645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g3153119ad3f_0_10645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g3153119ad3f_0_10645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g3153119ad3f_0_10645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g3153119ad3f_0_10645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g3153119ad3f_0_10645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0" name="Google Shape;4540;g3153119ad3f_0_10645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4541" name="Google Shape;4541;g3153119ad3f_0_10645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g3153119ad3f_0_10645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g3153119ad3f_0_10645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g3153119ad3f_0_10645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g3153119ad3f_0_10645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g3153119ad3f_0_10645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g3153119ad3f_0_1068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Google Shape;4549;g3153119ad3f_0_10684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4550" name="Google Shape;4550;g3153119ad3f_0_10684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551" name="Google Shape;4551;g3153119ad3f_0_10684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4552" name="Google Shape;4552;g3153119ad3f_0_10684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553" name="Google Shape;4553;g3153119ad3f_0_10684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4554" name="Google Shape;4554;g3153119ad3f_0_10684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4555" name="Google Shape;4555;g3153119ad3f_0_10684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4556" name="Google Shape;4556;g3153119ad3f_0_10684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g3153119ad3f_0_10684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g3153119ad3f_0_10684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g3153119ad3f_0_10684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g3153119ad3f_0_10684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g3153119ad3f_0_10684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g3153119ad3f_0_10684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g3153119ad3f_0_10684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g3153119ad3f_0_10684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g3153119ad3f_0_10684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g3153119ad3f_0_10684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g3153119ad3f_0_10684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g3153119ad3f_0_10684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g3153119ad3f_0_10684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g3153119ad3f_0_10684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g3153119ad3f_0_10684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g3153119ad3f_0_10684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g3153119ad3f_0_10684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g3153119ad3f_0_10684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g3153119ad3f_0_10684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g3153119ad3f_0_10684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g3153119ad3f_0_10684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g3153119ad3f_0_10684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g3153119ad3f_0_10684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g3153119ad3f_0_10684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g3153119ad3f_0_10684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g3153119ad3f_0_10684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g3153119ad3f_0_10684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4" name="Google Shape;4584;g3153119ad3f_0_10684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4585" name="Google Shape;4585;g3153119ad3f_0_10684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g3153119ad3f_0_10684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g3153119ad3f_0_10684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8" name="Google Shape;4588;g3153119ad3f_0_10684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4589" name="Google Shape;4589;g3153119ad3f_0_1068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g3153119ad3f_0_1068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g3153119ad3f_0_1068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g3153119ad3f_0_1068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g3153119ad3f_0_1068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g3153119ad3f_0_1068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g3153119ad3f_0_1068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g3153119ad3f_0_1068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g3153119ad3f_0_1073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599" name="Google Shape;4599;g3153119ad3f_0_1073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0" name="Google Shape;4600;g3153119ad3f_0_1073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1" name="Google Shape;4601;g3153119ad3f_0_10734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4602" name="Google Shape;4602;g3153119ad3f_0_1073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g3153119ad3f_0_1073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g3153119ad3f_0_1073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g3153119ad3f_0_1073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g3153119ad3f_0_1073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g3153119ad3f_0_1073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g3153119ad3f_0_1073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g3153119ad3f_0_1073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g3153119ad3f_0_1073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g3153119ad3f_0_1073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g3153119ad3f_0_1073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g3153119ad3f_0_1073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g3153119ad3f_0_1073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g3153119ad3f_0_1073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g3153119ad3f_0_1073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g3153119ad3f_0_1073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8" name="Google Shape;4618;g3153119ad3f_0_10734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4619" name="Google Shape;4619;g3153119ad3f_0_10734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g3153119ad3f_0_10734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1" name="Google Shape;4621;g3153119ad3f_0_10734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4622" name="Google Shape;4622;g3153119ad3f_0_10734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g3153119ad3f_0_10734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g3153119ad3f_0_10734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g3153119ad3f_0_10734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g3153119ad3f_0_10734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g3153119ad3f_0_10734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g3153119ad3f_0_10734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g3153119ad3f_0_10734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g3153119ad3f_0_10734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g3153119ad3f_0_10734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g3153119ad3f_0_10734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g3153119ad3f_0_10734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g3153119ad3f_0_10734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g3153119ad3f_0_10734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g3153119ad3f_0_10734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g3153119ad3f_0_10734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g3153119ad3f_0_10734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g3153119ad3f_0_10734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g3153119ad3f_0_10734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g3153119ad3f_0_10734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g3153119ad3f_0_10734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g3153119ad3f_0_10734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g3153119ad3f_0_10734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g3153119ad3f_0_10734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g3153119ad3f_0_10734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g3153119ad3f_0_10734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g3153119ad3f_0_10734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g3153119ad3f_0_10734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g3153119ad3f_0_10734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1" name="Google Shape;4651;g3153119ad3f_0_10734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4652" name="Google Shape;4652;g3153119ad3f_0_10734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g3153119ad3f_0_10734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53119ad3f_0_217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4" name="Google Shape;244;g3153119ad3f_0_2171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5" name="Google Shape;245;g3153119ad3f_0_2171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6" name="Google Shape;246;g3153119ad3f_0_2171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7" name="Google Shape;247;g3153119ad3f_0_2171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8" name="Google Shape;248;g3153119ad3f_0_2171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9" name="Google Shape;249;g3153119ad3f_0_2171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0" name="Google Shape;250;g3153119ad3f_0_217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g3153119ad3f_0_2171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252" name="Google Shape;252;g3153119ad3f_0_2171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3153119ad3f_0_2171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3153119ad3f_0_2171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153119ad3f_0_2171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153119ad3f_0_2171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g3153119ad3f_0_2171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258" name="Google Shape;258;g3153119ad3f_0_2171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g3153119ad3f_0_2171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260" name="Google Shape;260;g3153119ad3f_0_2171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g3153119ad3f_0_2171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3153119ad3f_0_2171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3153119ad3f_0_2171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g3153119ad3f_0_2171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g3153119ad3f_0_2171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3153119ad3f_0_2171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3153119ad3f_0_2171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" name="Google Shape;268;g3153119ad3f_0_2171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269" name="Google Shape;269;g3153119ad3f_0_2171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g3153119ad3f_0_2171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g3153119ad3f_0_2171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3153119ad3f_0_2171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g3153119ad3f_0_2171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g3153119ad3f_0_2171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g3153119ad3f_0_2171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g3153119ad3f_0_2171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7" name="Google Shape;277;g3153119ad3f_0_2171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278" name="Google Shape;278;g3153119ad3f_0_217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153119ad3f_0_217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3153119ad3f_0_217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3153119ad3f_0_217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3153119ad3f_0_217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3153119ad3f_0_217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3153119ad3f_0_217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3153119ad3f_0_217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3153119ad3f_0_217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3153119ad3f_0_217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3153119ad3f_0_217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3153119ad3f_0_217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g3153119ad3f_0_10791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6" name="Google Shape;4656;g3153119ad3f_0_1079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57" name="Google Shape;4657;g3153119ad3f_0_10791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8" name="Google Shape;4658;g3153119ad3f_0_10791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4659" name="Google Shape;4659;g3153119ad3f_0_10791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g3153119ad3f_0_10791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g3153119ad3f_0_10791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g3153119ad3f_0_10791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g3153119ad3f_0_10791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g3153119ad3f_0_10791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g3153119ad3f_0_10791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g3153119ad3f_0_10791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g3153119ad3f_0_10791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g3153119ad3f_0_10791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g3153119ad3f_0_10791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g3153119ad3f_0_10791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g3153119ad3f_0_10791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g3153119ad3f_0_10791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g3153119ad3f_0_10791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g3153119ad3f_0_10791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g3153119ad3f_0_10791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g3153119ad3f_0_10791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g3153119ad3f_0_10791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g3153119ad3f_0_10791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g3153119ad3f_0_10791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g3153119ad3f_0_10791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g3153119ad3f_0_10791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g3153119ad3f_0_10791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g3153119ad3f_0_10791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g3153119ad3f_0_10791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g3153119ad3f_0_10791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g3153119ad3f_0_10791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g3153119ad3f_0_10791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8" name="Google Shape;4688;g3153119ad3f_0_10791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4689" name="Google Shape;4689;g3153119ad3f_0_10791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g3153119ad3f_0_10791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1" name="Google Shape;4691;g3153119ad3f_0_10791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4692" name="Google Shape;4692;g3153119ad3f_0_10791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g3153119ad3f_0_10791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4" name="Google Shape;4694;g3153119ad3f_0_10791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4695" name="Google Shape;4695;g3153119ad3f_0_10791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g3153119ad3f_0_10791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7" name="Google Shape;4697;g3153119ad3f_0_10791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4698" name="Google Shape;4698;g3153119ad3f_0_1079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g3153119ad3f_0_1079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g3153119ad3f_0_1079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g3153119ad3f_0_1079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g3153119ad3f_0_1079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g3153119ad3f_0_1079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g3153119ad3f_0_1079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g3153119ad3f_0_1079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g3153119ad3f_0_1079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g3153119ad3f_0_1079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g3153119ad3f_0_1084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10" name="Google Shape;4710;g3153119ad3f_0_10845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11" name="Google Shape;4711;g3153119ad3f_0_10845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12" name="Google Shape;4712;g3153119ad3f_0_10845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13" name="Google Shape;4713;g3153119ad3f_0_10845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14" name="Google Shape;4714;g3153119ad3f_0_1084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g3153119ad3f_0_10852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g3153119ad3f_0_10852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18" name="Google Shape;4718;g3153119ad3f_0_10852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719" name="Google Shape;4719;g3153119ad3f_0_1085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0" name="Google Shape;4720;g3153119ad3f_0_10852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4721" name="Google Shape;4721;g3153119ad3f_0_10852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g3153119ad3f_0_10852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g3153119ad3f_0_10852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g3153119ad3f_0_10852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g3153119ad3f_0_10852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g3153119ad3f_0_10852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7" name="Google Shape;4727;g3153119ad3f_0_10852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4728" name="Google Shape;4728;g3153119ad3f_0_1085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g3153119ad3f_0_1085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g3153119ad3f_0_1085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g3153119ad3f_0_1085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g3153119ad3f_0_1085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g3153119ad3f_0_1085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g3153119ad3f_0_1085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g3153119ad3f_0_1085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Google Shape;4737;g3153119ad3f_0_1087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38" name="Google Shape;4738;g3153119ad3f_0_10873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39" name="Shape 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0" name="Google Shape;4740;g3153119ad3f_0_10876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41" name="Google Shape;4741;g3153119ad3f_0_10876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4742" name="Google Shape;4742;g3153119ad3f_0_10876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4743" name="Google Shape;4743;g3153119ad3f_0_10876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g3153119ad3f_0_10876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g3153119ad3f_0_10876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g3153119ad3f_0_10876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7" name="Google Shape;4747;g3153119ad3f_0_10876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8" name="Google Shape;4748;g3153119ad3f_0_10876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4749" name="Google Shape;4749;g3153119ad3f_0_10876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g3153119ad3f_0_10876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g3153119ad3f_0_10876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g3153119ad3f_0_10876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g3153119ad3f_0_10876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g3153119ad3f_0_10876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5" name="Google Shape;4755;g3153119ad3f_0_10876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4756" name="Google Shape;4756;g3153119ad3f_0_10876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g3153119ad3f_0_10876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g3153119ad3f_0_10876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g3153119ad3f_0_10896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1" name="Google Shape;4761;g3153119ad3f_0_10896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62" name="Google Shape;4762;g3153119ad3f_0_1089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3" name="Google Shape;4763;g3153119ad3f_0_10896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4" name="Google Shape;4764;g3153119ad3f_0_10896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g3153119ad3f_0_10902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67" name="Google Shape;4767;g3153119ad3f_0_10902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768" name="Google Shape;4768;g3153119ad3f_0_10902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9" name="Google Shape;4769;g3153119ad3f_0_10902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4770" name="Google Shape;4770;g3153119ad3f_0_1090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g3153119ad3f_0_1090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g3153119ad3f_0_1090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3" name="Google Shape;4773;g3153119ad3f_0_1090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4" name="Google Shape;4774;g3153119ad3f_0_10902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4775" name="Google Shape;4775;g3153119ad3f_0_10902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g3153119ad3f_0_10902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g3153119ad3f_0_10902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9" name="Google Shape;4779;g3153119ad3f_0_1091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80" name="Google Shape;4780;g3153119ad3f_0_10915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81" name="Google Shape;4781;g3153119ad3f_0_10915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82" name="Google Shape;4782;g3153119ad3f_0_10915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83" name="Google Shape;4783;g3153119ad3f_0_10915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84" name="Google Shape;4784;g3153119ad3f_0_10915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85" name="Google Shape;4785;g3153119ad3f_0_10915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86" name="Google Shape;4786;g3153119ad3f_0_10915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87" name="Google Shape;4787;g3153119ad3f_0_10915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88" name="Google Shape;4788;g3153119ad3f_0_10915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89" name="Google Shape;4789;g3153119ad3f_0_10915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90" name="Google Shape;4790;g3153119ad3f_0_10915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91" name="Google Shape;4791;g3153119ad3f_0_10915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92" name="Google Shape;4792;g3153119ad3f_0_1091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3" name="Google Shape;4793;g3153119ad3f_0_10915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4794" name="Google Shape;4794;g3153119ad3f_0_10915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g3153119ad3f_0_10915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g3153119ad3f_0_10915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g3153119ad3f_0_10915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g3153119ad3f_0_10915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g3153119ad3f_0_10915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g3153119ad3f_0_10915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g3153119ad3f_0_10915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g3153119ad3f_0_10915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g3153119ad3f_0_10915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g3153119ad3f_0_10915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g3153119ad3f_0_10915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6" name="Google Shape;4806;g3153119ad3f_0_10915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4807" name="Google Shape;4807;g3153119ad3f_0_1091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g3153119ad3f_0_1091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g3153119ad3f_0_1091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0" name="Google Shape;4810;g3153119ad3f_0_10915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4811" name="Google Shape;4811;g3153119ad3f_0_10915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g3153119ad3f_0_10915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g3153119ad3f_0_10915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g3153119ad3f_0_10915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g3153119ad3f_0_10915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4816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g3153119ad3f_0_10954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9" name="Google Shape;4819;g3153119ad3f_0_1095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0" name="Google Shape;4820;g3153119ad3f_0_10954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4821" name="Google Shape;4821;g3153119ad3f_0_10954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22" name="Google Shape;4822;g3153119ad3f_0_10954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4823" name="Google Shape;4823;g3153119ad3f_0_1095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4" name="Google Shape;4824;g3153119ad3f_0_1095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g3153119ad3f_0_1095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6" name="Google Shape;4826;g3153119ad3f_0_1095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7" name="Google Shape;4827;g3153119ad3f_0_1095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8" name="Google Shape;4828;g3153119ad3f_0_1095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g3153119ad3f_0_1095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0" name="Google Shape;4830;g3153119ad3f_0_1095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1" name="Google Shape;4831;g3153119ad3f_0_10954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4832" name="Google Shape;4832;g3153119ad3f_0_1095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3" name="Google Shape;4833;g3153119ad3f_0_1095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g3153119ad3f_0_1095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5" name="Google Shape;4835;g3153119ad3f_0_1095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6" name="Google Shape;4836;g3153119ad3f_0_1095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7" name="Google Shape;4837;g3153119ad3f_0_1095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8" name="Google Shape;4838;g3153119ad3f_0_1095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9" name="Google Shape;4839;g3153119ad3f_0_1095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40" name="Google Shape;4840;g3153119ad3f_0_10954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4841" name="Google Shape;4841;g3153119ad3f_0_1095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g3153119ad3f_0_1095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g3153119ad3f_0_1095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g3153119ad3f_0_1095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g3153119ad3f_0_1095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g3153119ad3f_0_1095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g3153119ad3f_0_1095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g3153119ad3f_0_1095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g3153119ad3f_0_1095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g3153119ad3f_0_1095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g3153119ad3f_0_1095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g3153119ad3f_0_1095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3" name="Google Shape;4853;g3153119ad3f_0_10954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4854" name="Google Shape;4854;g3153119ad3f_0_1095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g3153119ad3f_0_1095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g3153119ad3f_0_1095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g3153119ad3f_0_1095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g3153119ad3f_0_1095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g3153119ad3f_0_1095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g3153119ad3f_0_1095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g3153119ad3f_0_1095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g3153119ad3f_0_1095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g3153119ad3f_0_1095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g3153119ad3f_0_1095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g3153119ad3f_0_1095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g3153119ad3f_0_1095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g3153119ad3f_0_1095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g3153119ad3f_0_1095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g3153119ad3f_0_1095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53119ad3f_0_2219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153119ad3f_0_2219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93" name="Google Shape;293;g3153119ad3f_0_221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g3153119ad3f_0_2219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295" name="Google Shape;295;g3153119ad3f_0_2219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g3153119ad3f_0_2219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297" name="Google Shape;297;g3153119ad3f_0_2219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g3153119ad3f_0_2219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g3153119ad3f_0_2219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g3153119ad3f_0_2219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g3153119ad3f_0_2219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3153119ad3f_0_2219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3153119ad3f_0_2219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g3153119ad3f_0_2219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g3153119ad3f_0_2219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306" name="Google Shape;306;g3153119ad3f_0_2219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g3153119ad3f_0_2219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g3153119ad3f_0_2219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g3153119ad3f_0_2219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g3153119ad3f_0_2219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g3153119ad3f_0_2219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g3153119ad3f_0_2219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g3153119ad3f_0_2219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4" name="Google Shape;314;g3153119ad3f_0_2219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315" name="Google Shape;315;g3153119ad3f_0_2219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3153119ad3f_0_2219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3153119ad3f_0_2219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3153119ad3f_0_2219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3153119ad3f_0_2219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3153119ad3f_0_2219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3153119ad3f_0_2219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3153119ad3f_0_2219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3153119ad3f_0_2219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3153119ad3f_0_2219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3153119ad3f_0_2219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3153119ad3f_0_2219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3153119ad3f_0_2219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3153119ad3f_0_2219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3153119ad3f_0_2219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3153119ad3f_0_2219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g3153119ad3f_0_2219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332" name="Google Shape;332;g3153119ad3f_0_2219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3153119ad3f_0_2219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3153119ad3f_0_2219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3153119ad3f_0_2219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3153119ad3f_0_2219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3153119ad3f_0_2219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3153119ad3f_0_2219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3153119ad3f_0_2219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3153119ad3f_0_2219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3153119ad3f_0_2219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3153119ad3f_0_2219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3153119ad3f_0_2219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4870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3153119ad3f_0_11007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2" name="Google Shape;4872;g3153119ad3f_0_1100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3" name="Google Shape;4873;g3153119ad3f_0_11007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4874" name="Google Shape;4874;g3153119ad3f_0_1100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g3153119ad3f_0_1100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g3153119ad3f_0_1100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g3153119ad3f_0_1100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g3153119ad3f_0_1100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g3153119ad3f_0_1100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g3153119ad3f_0_1100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g3153119ad3f_0_1100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g3153119ad3f_0_1100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g3153119ad3f_0_1100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g3153119ad3f_0_1100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g3153119ad3f_0_1100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4886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g3153119ad3f_0_1102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8" name="Google Shape;4888;g3153119ad3f_0_11023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4889" name="Google Shape;4889;g3153119ad3f_0_11023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g3153119ad3f_0_11023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g3153119ad3f_0_11023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g3153119ad3f_0_11023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g3153119ad3f_0_11023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g3153119ad3f_0_11023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g3153119ad3f_0_11023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g3153119ad3f_0_11023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g3153119ad3f_0_11023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g3153119ad3f_0_11023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g3153119ad3f_0_11023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g3153119ad3f_0_11023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g3153119ad3f_0_11023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g3153119ad3f_0_11023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g3153119ad3f_0_11023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4" name="Google Shape;4904;g3153119ad3f_0_11023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4905" name="Google Shape;4905;g3153119ad3f_0_1102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g3153119ad3f_0_1102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g3153119ad3f_0_1102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g3153119ad3f_0_1102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g3153119ad3f_0_1102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g3153119ad3f_0_1102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g3153119ad3f_0_1102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g3153119ad3f_0_1102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g3153119ad3f_0_1102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g3153119ad3f_0_1102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g3153119ad3f_0_12094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920" name="Google Shape;4920;g3153119ad3f_0_12094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921" name="Google Shape;4921;g3153119ad3f_0_12094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2" name="Google Shape;4922;g3153119ad3f_0_1209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3" name="Google Shape;4923;g3153119ad3f_0_12094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4924" name="Google Shape;4924;g3153119ad3f_0_1209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g3153119ad3f_0_1209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g3153119ad3f_0_1209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7" name="Google Shape;4927;g3153119ad3f_0_12094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4928" name="Google Shape;4928;g3153119ad3f_0_1209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g3153119ad3f_0_1209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g3153119ad3f_0_1209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g3153119ad3f_0_1209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g3153119ad3f_0_1209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g3153119ad3f_0_1209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g3153119ad3f_0_1209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g3153119ad3f_0_1209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3153119ad3f_0_1211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38" name="Google Shape;4938;g3153119ad3f_0_1211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9" name="Google Shape;4939;g3153119ad3f_0_12112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0" name="Google Shape;4940;g3153119ad3f_0_12112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1" name="Google Shape;4941;g3153119ad3f_0_12112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4942" name="Google Shape;4942;g3153119ad3f_0_12112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943" name="Google Shape;4943;g3153119ad3f_0_12112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4944" name="Google Shape;4944;g3153119ad3f_0_12112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g3153119ad3f_0_12112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g3153119ad3f_0_12112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Google Shape;4948;g3153119ad3f_0_1212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49" name="Google Shape;4949;g3153119ad3f_0_12123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0" name="Google Shape;4950;g3153119ad3f_0_12123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1" name="Google Shape;4951;g3153119ad3f_0_12123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52" name="Google Shape;4952;g3153119ad3f_0_12123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53" name="Google Shape;4953;g3153119ad3f_0_12123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4" name="Google Shape;4954;g3153119ad3f_0_12123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55" name="Google Shape;4955;g3153119ad3f_0_1212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56" name="Shape 4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Google Shape;4957;g3153119ad3f_0_121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58" name="Google Shape;4958;g3153119ad3f_0_12132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9" name="Google Shape;4959;g3153119ad3f_0_12132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60" name="Google Shape;4960;g3153119ad3f_0_12132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61" name="Google Shape;4961;g3153119ad3f_0_12132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62" name="Google Shape;4962;g3153119ad3f_0_1213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3" name="Google Shape;4963;g3153119ad3f_0_12132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4" name="Google Shape;4964;g3153119ad3f_0_12132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4965" name="Google Shape;4965;g3153119ad3f_0_12132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g3153119ad3f_0_12132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g3153119ad3f_0_12132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g3153119ad3f_0_12132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9" name="Google Shape;4969;g3153119ad3f_0_12132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4970" name="Google Shape;4970;g3153119ad3f_0_12132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971" name="Google Shape;4971;g3153119ad3f_0_12132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4972" name="Google Shape;4972;g3153119ad3f_0_12132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3" name="Google Shape;4973;g3153119ad3f_0_12132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4" name="Google Shape;4974;g3153119ad3f_0_12132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g3153119ad3f_0_1215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7" name="Google Shape;4977;g3153119ad3f_0_12151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4978" name="Google Shape;4978;g3153119ad3f_0_1215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g3153119ad3f_0_1215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g3153119ad3f_0_1215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g3153119ad3f_0_1215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g3153119ad3f_0_1215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g3153119ad3f_0_1215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g3153119ad3f_0_1215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g3153119ad3f_0_1215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g3153119ad3f_0_1215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g3153119ad3f_0_1215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8" name="Google Shape;4988;g3153119ad3f_0_12151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989" name="Google Shape;4989;g3153119ad3f_0_12151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990" name="Google Shape;4990;g3153119ad3f_0_12151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991" name="Google Shape;4991;g3153119ad3f_0_121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92" name="Google Shape;4992;g3153119ad3f_0_12151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3" name="Google Shape;4993;g3153119ad3f_0_12151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4" name="Google Shape;4994;g3153119ad3f_0_12151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5" name="Google Shape;4995;g3153119ad3f_0_12151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996" name="Google Shape;4996;g3153119ad3f_0_12151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997" name="Google Shape;4997;g3153119ad3f_0_12151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4998" name="Google Shape;4998;g3153119ad3f_0_12151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999" name="Google Shape;4999;g3153119ad3f_0_12151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00" name="Google Shape;5000;g3153119ad3f_0_12151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001" name="Google Shape;5001;g3153119ad3f_0_12151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g3153119ad3f_0_1217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04" name="Google Shape;5004;g3153119ad3f_0_12178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5" name="Google Shape;5005;g3153119ad3f_0_12178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5006" name="Google Shape;5006;g3153119ad3f_0_1217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g3153119ad3f_0_1217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g3153119ad3f_0_1217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9" name="Google Shape;5009;g3153119ad3f_0_12178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5010" name="Google Shape;5010;g3153119ad3f_0_1217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g3153119ad3f_0_1217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g3153119ad3f_0_1217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g3153119ad3f_0_1217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g3153119ad3f_0_1217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g3153119ad3f_0_1217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g3153119ad3f_0_1217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g3153119ad3f_0_1217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g3153119ad3f_0_1217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g3153119ad3f_0_1217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g3153119ad3f_0_1217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502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g3153119ad3f_0_1219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23" name="Google Shape;5023;g3153119ad3f_0_12197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24" name="Google Shape;5024;g3153119ad3f_0_12197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25" name="Google Shape;5025;g3153119ad3f_0_12197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26" name="Google Shape;5026;g3153119ad3f_0_12197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27" name="Google Shape;5027;g3153119ad3f_0_12197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28" name="Google Shape;5028;g3153119ad3f_0_12197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29" name="Google Shape;5029;g3153119ad3f_0_12197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30" name="Google Shape;5030;g3153119ad3f_0_12197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031" name="Google Shape;5031;g3153119ad3f_0_12197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5032" name="Google Shape;5032;g3153119ad3f_0_1219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g3153119ad3f_0_1219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g3153119ad3f_0_1219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g3153119ad3f_0_1219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g3153119ad3f_0_1219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g3153119ad3f_0_1219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g3153119ad3f_0_1219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g3153119ad3f_0_1219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g3153119ad3f_0_1219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g3153119ad3f_0_1219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g3153119ad3f_0_1219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g3153119ad3f_0_1219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4" name="Google Shape;5044;g3153119ad3f_0_12197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5045" name="Google Shape;5045;g3153119ad3f_0_1219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g3153119ad3f_0_1219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g3153119ad3f_0_1219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8" name="Google Shape;5048;g3153119ad3f_0_12197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5049" name="Google Shape;5049;g3153119ad3f_0_12197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g3153119ad3f_0_12197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g3153119ad3f_0_12197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g3153119ad3f_0_12197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g3153119ad3f_0_12197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g3153119ad3f_0_12197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g3153119ad3f_0_12197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g3153119ad3f_0_12197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g3153119ad3f_0_12197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g3153119ad3f_0_12197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g3153119ad3f_0_12197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g3153119ad3f_0_12197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g3153119ad3f_0_12197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g3153119ad3f_0_12197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g3153119ad3f_0_12197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g3153119ad3f_0_12197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g3153119ad3f_0_12197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g3153119ad3f_0_12197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g3153119ad3f_0_12197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g3153119ad3f_0_12197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g3153119ad3f_0_12197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g3153119ad3f_0_12197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g3153119ad3f_0_12197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g3153119ad3f_0_12197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g3153119ad3f_0_12197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g3153119ad3f_0_12197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g3153119ad3f_0_12197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g3153119ad3f_0_12197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g3153119ad3f_0_1225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79" name="Google Shape;5079;g3153119ad3f_0_12253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80" name="Google Shape;5080;g3153119ad3f_0_12253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81" name="Google Shape;5081;g3153119ad3f_0_12253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82" name="Google Shape;5082;g3153119ad3f_0_12253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83" name="Google Shape;5083;g3153119ad3f_0_12253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84" name="Google Shape;5084;g3153119ad3f_0_12253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85" name="Google Shape;5085;g3153119ad3f_0_1225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6" name="Google Shape;5086;g3153119ad3f_0_12253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5087" name="Google Shape;5087;g3153119ad3f_0_1225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g3153119ad3f_0_1225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g3153119ad3f_0_1225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g3153119ad3f_0_1225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g3153119ad3f_0_1225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2" name="Google Shape;5092;g3153119ad3f_0_12253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5093" name="Google Shape;5093;g3153119ad3f_0_12253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94" name="Google Shape;5094;g3153119ad3f_0_12253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5095" name="Google Shape;5095;g3153119ad3f_0_1225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6" name="Google Shape;5096;g3153119ad3f_0_1225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7" name="Google Shape;5097;g3153119ad3f_0_1225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8" name="Google Shape;5098;g3153119ad3f_0_1225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9" name="Google Shape;5099;g3153119ad3f_0_1225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0" name="Google Shape;5100;g3153119ad3f_0_1225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g3153119ad3f_0_1225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2" name="Google Shape;5102;g3153119ad3f_0_1225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3" name="Google Shape;5103;g3153119ad3f_0_12253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5104" name="Google Shape;5104;g3153119ad3f_0_1225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5" name="Google Shape;5105;g3153119ad3f_0_1225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6" name="Google Shape;5106;g3153119ad3f_0_1225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7" name="Google Shape;5107;g3153119ad3f_0_1225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8" name="Google Shape;5108;g3153119ad3f_0_1225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9" name="Google Shape;5109;g3153119ad3f_0_1225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0" name="Google Shape;5110;g3153119ad3f_0_1225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1" name="Google Shape;5111;g3153119ad3f_0_1225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2" name="Google Shape;5112;g3153119ad3f_0_12253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5113" name="Google Shape;5113;g3153119ad3f_0_1225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g3153119ad3f_0_1225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g3153119ad3f_0_1225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g3153119ad3f_0_1225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g3153119ad3f_0_1225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g3153119ad3f_0_1225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g3153119ad3f_0_1225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g3153119ad3f_0_1225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g3153119ad3f_0_1225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g3153119ad3f_0_1225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g3153119ad3f_0_1225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g3153119ad3f_0_1225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53119ad3f_0_2273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153119ad3f_0_2273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g3153119ad3f_0_2273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48" name="Google Shape;348;g3153119ad3f_0_227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153119ad3f_0_2273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25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3153119ad3f_0_12301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7" name="Google Shape;5127;g3153119ad3f_0_12301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128" name="Google Shape;5128;g3153119ad3f_0_1230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9" name="Google Shape;5129;g3153119ad3f_0_12301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5130" name="Google Shape;5130;g3153119ad3f_0_12301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1" name="Google Shape;5131;g3153119ad3f_0_12301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5132" name="Google Shape;5132;g3153119ad3f_0_12301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g3153119ad3f_0_12301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4" name="Google Shape;5134;g3153119ad3f_0_12301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5" name="Google Shape;5135;g3153119ad3f_0_12301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g3153119ad3f_0_12301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7" name="Google Shape;5137;g3153119ad3f_0_12301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g3153119ad3f_0_12301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9" name="Google Shape;5139;g3153119ad3f_0_12301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40" name="Google Shape;5140;g3153119ad3f_0_12301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5141" name="Google Shape;5141;g3153119ad3f_0_12301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g3153119ad3f_0_12301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g3153119ad3f_0_12301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4" name="Google Shape;5144;g3153119ad3f_0_12301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5" name="Google Shape;5145;g3153119ad3f_0_12301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g3153119ad3f_0_12301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g3153119ad3f_0_12301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g3153119ad3f_0_12301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49" name="Google Shape;5149;g3153119ad3f_0_12301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5150" name="Google Shape;5150;g3153119ad3f_0_12301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g3153119ad3f_0_12301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g3153119ad3f_0_12301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g3153119ad3f_0_12301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g3153119ad3f_0_12301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g3153119ad3f_0_12301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g3153119ad3f_0_12301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g3153119ad3f_0_12301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g3153119ad3f_0_12301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g3153119ad3f_0_12301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g3153119ad3f_0_12301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g3153119ad3f_0_12301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g3153119ad3f_0_12301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g3153119ad3f_0_12301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g3153119ad3f_0_12301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g3153119ad3f_0_12301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6" name="Google Shape;5166;g3153119ad3f_0_12301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5167" name="Google Shape;5167;g3153119ad3f_0_1230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g3153119ad3f_0_1230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g3153119ad3f_0_1230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g3153119ad3f_0_1230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g3153119ad3f_0_1230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g3153119ad3f_0_1230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g3153119ad3f_0_1230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g3153119ad3f_0_1230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g3153119ad3f_0_1230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g3153119ad3f_0_1230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g3153119ad3f_0_1230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g3153119ad3f_0_1230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g3153119ad3f_0_12355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1" name="Google Shape;5181;g3153119ad3f_0_12355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82" name="Google Shape;5182;g3153119ad3f_0_12355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183" name="Google Shape;5183;g3153119ad3f_0_1235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4" name="Google Shape;5184;g3153119ad3f_0_12355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5185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g3153119ad3f_0_12361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187" name="Google Shape;5187;g3153119ad3f_0_1236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88" name="Google Shape;5188;g3153119ad3f_0_1236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9" name="Google Shape;5189;g3153119ad3f_0_12361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5190" name="Google Shape;5190;g3153119ad3f_0_1236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g3153119ad3f_0_1236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g3153119ad3f_0_1236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g3153119ad3f_0_1236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g3153119ad3f_0_1236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g3153119ad3f_0_1236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g3153119ad3f_0_1236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g3153119ad3f_0_1236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8" name="Google Shape;5198;g3153119ad3f_0_12361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5199" name="Google Shape;5199;g3153119ad3f_0_1236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g3153119ad3f_0_1236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g3153119ad3f_0_1236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g3153119ad3f_0_1236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g3153119ad3f_0_1236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g3153119ad3f_0_1236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g3153119ad3f_0_1236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g3153119ad3f_0_1236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7" name="Google Shape;5207;g3153119ad3f_0_12361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5208" name="Google Shape;5208;g3153119ad3f_0_1236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g3153119ad3f_0_1236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g3153119ad3f_0_1236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g3153119ad3f_0_1236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g3153119ad3f_0_1236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g3153119ad3f_0_1236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g3153119ad3f_0_12390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5216" name="Google Shape;5216;g3153119ad3f_0_12390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217" name="Google Shape;5217;g3153119ad3f_0_12390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8" name="Google Shape;5218;g3153119ad3f_0_1239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9" name="Google Shape;5219;g3153119ad3f_0_12390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5220" name="Google Shape;5220;g3153119ad3f_0_1239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g3153119ad3f_0_1239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g3153119ad3f_0_1239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g3153119ad3f_0_1239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g3153119ad3f_0_1239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g3153119ad3f_0_1239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g3153119ad3f_0_1239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g3153119ad3f_0_1239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g3153119ad3f_0_1239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g3153119ad3f_0_1239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30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g3153119ad3f_0_12406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5232" name="Google Shape;5232;g3153119ad3f_0_12406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33" name="Google Shape;5233;g3153119ad3f_0_12406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34" name="Google Shape;5234;g3153119ad3f_0_12406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5" name="Google Shape;5235;g3153119ad3f_0_12406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5236" name="Google Shape;5236;g3153119ad3f_0_12406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g3153119ad3f_0_12406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g3153119ad3f_0_12406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9" name="Google Shape;5239;g3153119ad3f_0_1240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0" name="Google Shape;5240;g3153119ad3f_0_12406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5241" name="Google Shape;5241;g3153119ad3f_0_12406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g3153119ad3f_0_12406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g3153119ad3f_0_12406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g3153119ad3f_0_12406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g3153119ad3f_0_12406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g3153119ad3f_0_12406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g3153119ad3f_0_12406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g3153119ad3f_0_12406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g3153119ad3f_0_12406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g3153119ad3f_0_12406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g3153119ad3f_0_12406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g3153119ad3f_0_12406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g3153119ad3f_0_12429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55" name="Google Shape;5255;g3153119ad3f_0_1242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6" name="Google Shape;5256;g3153119ad3f_0_12429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5257" name="Google Shape;5257;g3153119ad3f_0_12429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g3153119ad3f_0_12429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g3153119ad3f_0_12429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g3153119ad3f_0_12429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g3153119ad3f_0_12429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2" name="Google Shape;5262;g3153119ad3f_0_12429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5263" name="Google Shape;5263;g3153119ad3f_0_1242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g3153119ad3f_0_1242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g3153119ad3f_0_1242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6" name="Google Shape;5266;g3153119ad3f_0_12429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5267" name="Google Shape;5267;g3153119ad3f_0_12429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g3153119ad3f_0_12429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g3153119ad3f_0_12429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g3153119ad3f_0_12429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g3153119ad3f_0_12429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2" name="Google Shape;5272;g3153119ad3f_0_12429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3" name="Google Shape;5273;g3153119ad3f_0_12429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5274" name="Google Shape;5274;g3153119ad3f_0_1242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g3153119ad3f_0_1242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g3153119ad3f_0_1242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g3153119ad3f_0_1242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g3153119ad3f_0_1242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g3153119ad3f_0_1242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g3153119ad3f_0_1242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g3153119ad3f_0_1242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2" name="Google Shape;5282;g3153119ad3f_0_12429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5283" name="Google Shape;5283;g3153119ad3f_0_12429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g3153119ad3f_0_12429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g3153119ad3f_0_12429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g3153119ad3f_0_12429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g3153119ad3f_0_12429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8" name="Google Shape;5288;g3153119ad3f_0_12429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5289" name="Google Shape;5289;g3153119ad3f_0_1242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g3153119ad3f_0_1242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g3153119ad3f_0_1242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g3153119ad3f_0_1242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g3153119ad3f_0_1242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g3153119ad3f_0_1242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g3153119ad3f_0_1242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g3153119ad3f_0_1242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g3153119ad3f_0_1247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99" name="Google Shape;5299;g3153119ad3f_0_12473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0" name="Google Shape;5300;g3153119ad3f_0_12473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1" name="Google Shape;5301;g3153119ad3f_0_12473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5302" name="Google Shape;5302;g3153119ad3f_0_1247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g3153119ad3f_0_1247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g3153119ad3f_0_1247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5" name="Google Shape;5305;g3153119ad3f_0_12473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5306" name="Google Shape;5306;g3153119ad3f_0_12473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g3153119ad3f_0_12473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g3153119ad3f_0_12473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g3153119ad3f_0_12473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g3153119ad3f_0_12473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g3153119ad3f_0_12473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2" name="Google Shape;5312;g3153119ad3f_0_12473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5313" name="Google Shape;5313;g3153119ad3f_0_12473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5314" name="Google Shape;5314;g3153119ad3f_0_12473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5315" name="Google Shape;5315;g3153119ad3f_0_12473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6" name="Google Shape;5316;g3153119ad3f_0_12473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7" name="Google Shape;5317;g3153119ad3f_0_12473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5318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g3153119ad3f_0_1249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20" name="Google Shape;5320;g3153119ad3f_0_1249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1" name="Google Shape;5321;g3153119ad3f_0_12494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5322" name="Google Shape;5322;g3153119ad3f_0_1249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g3153119ad3f_0_1249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g3153119ad3f_0_1249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g3153119ad3f_0_1249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g3153119ad3f_0_1249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g3153119ad3f_0_1249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g3153119ad3f_0_1249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g3153119ad3f_0_1249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g3153119ad3f_0_1249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g3153119ad3f_0_1249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g3153119ad3f_0_1249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g3153119ad3f_0_1249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4" name="Google Shape;5334;g3153119ad3f_0_12494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5335" name="Google Shape;5335;g3153119ad3f_0_1249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g3153119ad3f_0_1249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g3153119ad3f_0_1249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8" name="Google Shape;5338;g3153119ad3f_0_12494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5339" name="Google Shape;5339;g3153119ad3f_0_1249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g3153119ad3f_0_1249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g3153119ad3f_0_1249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g3153119ad3f_0_1249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g3153119ad3f_0_1249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5344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Google Shape;5345;g3153119ad3f_0_1252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46" name="Google Shape;5346;g3153119ad3f_0_1252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47" name="Google Shape;5347;g3153119ad3f_0_12520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5348" name="Google Shape;5348;g3153119ad3f_0_1252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g3153119ad3f_0_1252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g3153119ad3f_0_1252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g3153119ad3f_0_1252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g3153119ad3f_0_1252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g3153119ad3f_0_1252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g3153119ad3f_0_1252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g3153119ad3f_0_1252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g3153119ad3f_0_1252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g3153119ad3f_0_1252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8" name="Google Shape;5358;g3153119ad3f_0_12520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5359" name="Google Shape;5359;g3153119ad3f_0_12520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g3153119ad3f_0_12520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g3153119ad3f_0_12520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g3153119ad3f_0_12520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g3153119ad3f_0_12520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g3153119ad3f_0_12520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g3153119ad3f_0_12520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g3153119ad3f_0_12520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g3153119ad3f_0_12520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g3153119ad3f_0_12520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g3153119ad3f_0_12520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g3153119ad3f_0_12520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g3153119ad3f_0_12520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g3153119ad3f_0_12520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g3153119ad3f_0_12520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5374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Google Shape;5375;g3153119ad3f_0_1255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5376" name="Google Shape;5376;g3153119ad3f_0_12550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5377" name="Google Shape;5377;g3153119ad3f_0_12550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g3153119ad3f_0_12550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g3153119ad3f_0_12550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g3153119ad3f_0_12550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g3153119ad3f_0_12550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g3153119ad3f_0_12550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3" name="Google Shape;5383;g3153119ad3f_0_12550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5384" name="Google Shape;5384;g3153119ad3f_0_1255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g3153119ad3f_0_1255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g3153119ad3f_0_1255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g3153119ad3f_0_1255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g3153119ad3f_0_1255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g3153119ad3f_0_1255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53119ad3f_0_2279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2" name="Google Shape;352;g3153119ad3f_0_22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3" name="Google Shape;353;g3153119ad3f_0_227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g3153119ad3f_0_2279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355" name="Google Shape;355;g3153119ad3f_0_227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3153119ad3f_0_227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3153119ad3f_0_227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3153119ad3f_0_227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3153119ad3f_0_227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3153119ad3f_0_227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3153119ad3f_0_227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3153119ad3f_0_227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g3153119ad3f_0_2279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364" name="Google Shape;364;g3153119ad3f_0_227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153119ad3f_0_227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3153119ad3f_0_227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3153119ad3f_0_227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3153119ad3f_0_227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3153119ad3f_0_227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3153119ad3f_0_227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3153119ad3f_0_227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g3153119ad3f_0_2279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373" name="Google Shape;373;g3153119ad3f_0_2279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3153119ad3f_0_2279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3153119ad3f_0_2279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3153119ad3f_0_2279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3153119ad3f_0_2279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3153119ad3f_0_2279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5390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g3153119ad3f_0_1256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92" name="Google Shape;5392;g3153119ad3f_0_12566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93" name="Google Shape;5393;g3153119ad3f_0_12566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94" name="Google Shape;5394;g3153119ad3f_0_12566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5" name="Google Shape;5395;g3153119ad3f_0_12566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6" name="Google Shape;5396;g3153119ad3f_0_12566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97" name="Google Shape;5397;g3153119ad3f_0_12566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8" name="Google Shape;5398;g3153119ad3f_0_1256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g3153119ad3f_0_12575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5401" name="Google Shape;5401;g3153119ad3f_0_12575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402" name="Google Shape;5402;g3153119ad3f_0_12575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03" name="Google Shape;5403;g3153119ad3f_0_12575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4" name="Google Shape;5404;g3153119ad3f_0_1257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5" name="Google Shape;5405;g3153119ad3f_0_12575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5406" name="Google Shape;5406;g3153119ad3f_0_12575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g3153119ad3f_0_12575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g3153119ad3f_0_12575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g3153119ad3f_0_12575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g3153119ad3f_0_12575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g3153119ad3f_0_12575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g3153119ad3f_0_12575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g3153119ad3f_0_12575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g3153119ad3f_0_12575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g3153119ad3f_0_12575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g3153119ad3f_0_12575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g3153119ad3f_0_12575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g3153119ad3f_0_12575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g3153119ad3f_0_12575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g3153119ad3f_0_12575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1" name="Google Shape;5421;g3153119ad3f_0_12575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2" name="Google Shape;5422;g3153119ad3f_0_12575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3" name="Google Shape;5423;g3153119ad3f_0_12575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5424" name="Google Shape;5424;g3153119ad3f_0_1257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g3153119ad3f_0_1257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g3153119ad3f_0_1257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g3153119ad3f_0_1257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g3153119ad3f_0_1257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g3153119ad3f_0_1257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g3153119ad3f_0_1257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g3153119ad3f_0_1257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32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g3153119ad3f_0_12608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4" name="Google Shape;5434;g3153119ad3f_0_12608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35" name="Google Shape;5435;g3153119ad3f_0_12608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436" name="Google Shape;5436;g3153119ad3f_0_1260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g3153119ad3f_0_12613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g3153119ad3f_0_1261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1" name="Google Shape;5441;g3153119ad3f_0_12615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5442" name="Google Shape;5442;g3153119ad3f_0_1261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g3153119ad3f_0_1261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g3153119ad3f_0_1261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5" name="Google Shape;5445;g3153119ad3f_0_12615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5446" name="Google Shape;5446;g3153119ad3f_0_12615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g3153119ad3f_0_12615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g3153119ad3f_0_12615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g3153119ad3f_0_12615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g3153119ad3f_0_12615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g3153119ad3f_0_12615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g3153119ad3f_0_12615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g3153119ad3f_0_12615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g3153119ad3f_0_12615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g3153119ad3f_0_12615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g3153119ad3f_0_12615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g3153119ad3f_0_12615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g3153119ad3f_0_12615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g3153119ad3f_0_12615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g3153119ad3f_0_12615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g3153119ad3f_0_12615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g3153119ad3f_0_12615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g3153119ad3f_0_12615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g3153119ad3f_0_12615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g3153119ad3f_0_12615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g3153119ad3f_0_12615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g3153119ad3f_0_12615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g3153119ad3f_0_12615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g3153119ad3f_0_12615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g3153119ad3f_0_12615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g3153119ad3f_0_12615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g3153119ad3f_0_12615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g3153119ad3f_0_12615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g3153119ad3f_0_12615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g3153119ad3f_0_12651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77" name="Google Shape;5477;g3153119ad3f_0_12651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478" name="Google Shape;5478;g3153119ad3f_0_12651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9" name="Google Shape;5479;g3153119ad3f_0_12651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5480" name="Google Shape;5480;g3153119ad3f_0_1265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g3153119ad3f_0_1265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g3153119ad3f_0_1265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g3153119ad3f_0_1265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g3153119ad3f_0_1265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g3153119ad3f_0_1265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g3153119ad3f_0_1265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g3153119ad3f_0_1265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g3153119ad3f_0_1265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g3153119ad3f_0_1265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0" name="Google Shape;5490;g3153119ad3f_0_12651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5491" name="Google Shape;5491;g3153119ad3f_0_12651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g3153119ad3f_0_12651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g3153119ad3f_0_12651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g3153119ad3f_0_12651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g3153119ad3f_0_12651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g3153119ad3f_0_12651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g3153119ad3f_0_12651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g3153119ad3f_0_12651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g3153119ad3f_0_12651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g3153119ad3f_0_12651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g3153119ad3f_0_12651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g3153119ad3f_0_12651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g3153119ad3f_0_12651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g3153119ad3f_0_12651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g3153119ad3f_0_12651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g3153119ad3f_0_12651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7" name="Google Shape;5507;g3153119ad3f_0_12651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5508" name="Google Shape;5508;g3153119ad3f_0_1265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g3153119ad3f_0_1265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g3153119ad3f_0_1265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g3153119ad3f_0_1265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g3153119ad3f_0_1265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g3153119ad3f_0_1265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Google Shape;5515;g3153119ad3f_0_1269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6" name="Google Shape;5516;g3153119ad3f_0_12690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5517" name="Google Shape;5517;g3153119ad3f_0_12690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518" name="Google Shape;5518;g3153119ad3f_0_12690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5519" name="Google Shape;5519;g3153119ad3f_0_12690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520" name="Google Shape;5520;g3153119ad3f_0_12690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5521" name="Google Shape;5521;g3153119ad3f_0_12690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5522" name="Google Shape;5522;g3153119ad3f_0_12690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5523" name="Google Shape;5523;g3153119ad3f_0_1269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g3153119ad3f_0_1269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g3153119ad3f_0_1269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g3153119ad3f_0_1269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g3153119ad3f_0_1269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g3153119ad3f_0_1269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g3153119ad3f_0_1269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g3153119ad3f_0_1269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g3153119ad3f_0_1269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g3153119ad3f_0_1269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g3153119ad3f_0_1269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g3153119ad3f_0_1269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g3153119ad3f_0_1269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g3153119ad3f_0_1269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g3153119ad3f_0_1269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g3153119ad3f_0_1269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g3153119ad3f_0_1269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g3153119ad3f_0_1269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g3153119ad3f_0_1269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g3153119ad3f_0_1269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g3153119ad3f_0_1269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g3153119ad3f_0_1269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g3153119ad3f_0_1269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g3153119ad3f_0_1269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g3153119ad3f_0_1269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g3153119ad3f_0_1269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g3153119ad3f_0_1269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g3153119ad3f_0_1269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1" name="Google Shape;5551;g3153119ad3f_0_12690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5552" name="Google Shape;5552;g3153119ad3f_0_12690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g3153119ad3f_0_12690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g3153119ad3f_0_12690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5" name="Google Shape;5555;g3153119ad3f_0_12690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5556" name="Google Shape;5556;g3153119ad3f_0_1269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g3153119ad3f_0_1269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g3153119ad3f_0_1269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g3153119ad3f_0_1269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g3153119ad3f_0_1269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g3153119ad3f_0_1269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g3153119ad3f_0_1269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g3153119ad3f_0_1269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5564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Google Shape;5565;g3153119ad3f_0_1274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66" name="Google Shape;5566;g3153119ad3f_0_1274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7" name="Google Shape;5567;g3153119ad3f_0_1274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8" name="Google Shape;5568;g3153119ad3f_0_12740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5569" name="Google Shape;5569;g3153119ad3f_0_1274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g3153119ad3f_0_1274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g3153119ad3f_0_1274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g3153119ad3f_0_1274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g3153119ad3f_0_1274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g3153119ad3f_0_1274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g3153119ad3f_0_1274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g3153119ad3f_0_12740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g3153119ad3f_0_1274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g3153119ad3f_0_1274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g3153119ad3f_0_1274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g3153119ad3f_0_1274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g3153119ad3f_0_1274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g3153119ad3f_0_1274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g3153119ad3f_0_1274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g3153119ad3f_0_1274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5" name="Google Shape;5585;g3153119ad3f_0_12740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5586" name="Google Shape;5586;g3153119ad3f_0_12740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g3153119ad3f_0_12740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8" name="Google Shape;5588;g3153119ad3f_0_12740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5589" name="Google Shape;5589;g3153119ad3f_0_12740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g3153119ad3f_0_1274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g3153119ad3f_0_1274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g3153119ad3f_0_1274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g3153119ad3f_0_1274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g3153119ad3f_0_1274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g3153119ad3f_0_1274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g3153119ad3f_0_1274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g3153119ad3f_0_1274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g3153119ad3f_0_1274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g3153119ad3f_0_1274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g3153119ad3f_0_1274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g3153119ad3f_0_1274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g3153119ad3f_0_1274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g3153119ad3f_0_1274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g3153119ad3f_0_1274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g3153119ad3f_0_1274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g3153119ad3f_0_1274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g3153119ad3f_0_1274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g3153119ad3f_0_1274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g3153119ad3f_0_1274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g3153119ad3f_0_1274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g3153119ad3f_0_1274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g3153119ad3f_0_1274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g3153119ad3f_0_1274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g3153119ad3f_0_1274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g3153119ad3f_0_1274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g3153119ad3f_0_1274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g3153119ad3f_0_1274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8" name="Google Shape;5618;g3153119ad3f_0_12740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5619" name="Google Shape;5619;g3153119ad3f_0_12740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g3153119ad3f_0_12740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562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g3153119ad3f_0_12797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3" name="Google Shape;5623;g3153119ad3f_0_1279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24" name="Google Shape;5624;g3153119ad3f_0_12797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5" name="Google Shape;5625;g3153119ad3f_0_12797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5626" name="Google Shape;5626;g3153119ad3f_0_12797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g3153119ad3f_0_12797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g3153119ad3f_0_12797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g3153119ad3f_0_12797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g3153119ad3f_0_12797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g3153119ad3f_0_12797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g3153119ad3f_0_12797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g3153119ad3f_0_12797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g3153119ad3f_0_12797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g3153119ad3f_0_12797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g3153119ad3f_0_12797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g3153119ad3f_0_12797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g3153119ad3f_0_12797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g3153119ad3f_0_12797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g3153119ad3f_0_12797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g3153119ad3f_0_12797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g3153119ad3f_0_12797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g3153119ad3f_0_12797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g3153119ad3f_0_12797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g3153119ad3f_0_12797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g3153119ad3f_0_12797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g3153119ad3f_0_12797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g3153119ad3f_0_12797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g3153119ad3f_0_12797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g3153119ad3f_0_12797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g3153119ad3f_0_12797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g3153119ad3f_0_12797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g3153119ad3f_0_12797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g3153119ad3f_0_12797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5" name="Google Shape;5655;g3153119ad3f_0_12797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5656" name="Google Shape;5656;g3153119ad3f_0_12797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g3153119ad3f_0_12797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8" name="Google Shape;5658;g3153119ad3f_0_12797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5659" name="Google Shape;5659;g3153119ad3f_0_12797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g3153119ad3f_0_12797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1" name="Google Shape;5661;g3153119ad3f_0_12797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5662" name="Google Shape;5662;g3153119ad3f_0_12797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g3153119ad3f_0_12797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4" name="Google Shape;5664;g3153119ad3f_0_12797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5665" name="Google Shape;5665;g3153119ad3f_0_12797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g3153119ad3f_0_12797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g3153119ad3f_0_12797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g3153119ad3f_0_12797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g3153119ad3f_0_12797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g3153119ad3f_0_12797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g3153119ad3f_0_12797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g3153119ad3f_0_12797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g3153119ad3f_0_12797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g3153119ad3f_0_12797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5675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g3153119ad3f_0_1285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77" name="Google Shape;5677;g3153119ad3f_0_12851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78" name="Google Shape;5678;g3153119ad3f_0_12851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79" name="Google Shape;5679;g3153119ad3f_0_12851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80" name="Google Shape;5680;g3153119ad3f_0_12851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81" name="Google Shape;5681;g3153119ad3f_0_1285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53119ad3f_0_2308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381" name="Google Shape;381;g3153119ad3f_0_2308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82" name="Google Shape;382;g3153119ad3f_0_2308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153119ad3f_0_230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g3153119ad3f_0_2308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385" name="Google Shape;385;g3153119ad3f_0_2308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3153119ad3f_0_2308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3153119ad3f_0_2308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3153119ad3f_0_2308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3153119ad3f_0_2308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3153119ad3f_0_2308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3153119ad3f_0_2308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3153119ad3f_0_2308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3153119ad3f_0_2308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3153119ad3f_0_2308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5682" name="Shape 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" name="Google Shape;5683;g3153119ad3f_0_12858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4" name="Google Shape;5684;g3153119ad3f_0_12858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85" name="Google Shape;5685;g3153119ad3f_0_12858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686" name="Google Shape;5686;g3153119ad3f_0_1285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7" name="Google Shape;5687;g3153119ad3f_0_12858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5688" name="Google Shape;5688;g3153119ad3f_0_12858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g3153119ad3f_0_12858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g3153119ad3f_0_12858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g3153119ad3f_0_12858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g3153119ad3f_0_12858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g3153119ad3f_0_12858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4" name="Google Shape;5694;g3153119ad3f_0_12858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5695" name="Google Shape;5695;g3153119ad3f_0_1285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g3153119ad3f_0_1285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g3153119ad3f_0_1285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g3153119ad3f_0_1285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g3153119ad3f_0_1285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g3153119ad3f_0_1285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g3153119ad3f_0_1285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g3153119ad3f_0_1285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3153119ad3f_0_1287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05" name="Google Shape;5705;g3153119ad3f_0_12879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06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7" name="Google Shape;5707;g3153119ad3f_0_12882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08" name="Google Shape;5708;g3153119ad3f_0_12882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5709" name="Google Shape;5709;g3153119ad3f_0_12882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5710" name="Google Shape;5710;g3153119ad3f_0_12882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g3153119ad3f_0_12882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g3153119ad3f_0_12882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g3153119ad3f_0_12882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4" name="Google Shape;5714;g3153119ad3f_0_12882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5" name="Google Shape;5715;g3153119ad3f_0_12882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5716" name="Google Shape;5716;g3153119ad3f_0_12882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g3153119ad3f_0_12882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g3153119ad3f_0_12882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g3153119ad3f_0_12882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g3153119ad3f_0_12882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g3153119ad3f_0_12882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2" name="Google Shape;5722;g3153119ad3f_0_12882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5723" name="Google Shape;5723;g3153119ad3f_0_12882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g3153119ad3f_0_12882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g3153119ad3f_0_12882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26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g3153119ad3f_0_12902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8" name="Google Shape;5728;g3153119ad3f_0_12902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29" name="Google Shape;5729;g3153119ad3f_0_1290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0" name="Google Shape;5730;g3153119ad3f_0_12902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1" name="Google Shape;5731;g3153119ad3f_0_12902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5732" name="Shape 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3" name="Google Shape;5733;g3153119ad3f_0_12908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34" name="Google Shape;5734;g3153119ad3f_0_12908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735" name="Google Shape;5735;g3153119ad3f_0_12908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6" name="Google Shape;5736;g3153119ad3f_0_12908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5737" name="Google Shape;5737;g3153119ad3f_0_1290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g3153119ad3f_0_1290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g3153119ad3f_0_1290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0" name="Google Shape;5740;g3153119ad3f_0_1290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1" name="Google Shape;5741;g3153119ad3f_0_12908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5742" name="Google Shape;5742;g3153119ad3f_0_12908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g3153119ad3f_0_12908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g3153119ad3f_0_12908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5745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3153119ad3f_0_1292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747" name="Google Shape;5747;g3153119ad3f_0_12921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48" name="Google Shape;5748;g3153119ad3f_0_12921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49" name="Google Shape;5749;g3153119ad3f_0_12921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0" name="Google Shape;5750;g3153119ad3f_0_12921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1" name="Google Shape;5751;g3153119ad3f_0_12921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52" name="Google Shape;5752;g3153119ad3f_0_12921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3" name="Google Shape;5753;g3153119ad3f_0_12921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54" name="Google Shape;5754;g3153119ad3f_0_12921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55" name="Google Shape;5755;g3153119ad3f_0_12921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6" name="Google Shape;5756;g3153119ad3f_0_12921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7" name="Google Shape;5757;g3153119ad3f_0_12921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58" name="Google Shape;5758;g3153119ad3f_0_12921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59" name="Google Shape;5759;g3153119ad3f_0_1292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0" name="Google Shape;5760;g3153119ad3f_0_12921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5761" name="Google Shape;5761;g3153119ad3f_0_1292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g3153119ad3f_0_1292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g3153119ad3f_0_1292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g3153119ad3f_0_1292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g3153119ad3f_0_1292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g3153119ad3f_0_1292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g3153119ad3f_0_1292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g3153119ad3f_0_1292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g3153119ad3f_0_1292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g3153119ad3f_0_1292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g3153119ad3f_0_1292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g3153119ad3f_0_1292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3" name="Google Shape;5773;g3153119ad3f_0_12921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5774" name="Google Shape;5774;g3153119ad3f_0_1292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g3153119ad3f_0_1292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g3153119ad3f_0_1292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7" name="Google Shape;5777;g3153119ad3f_0_12921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5778" name="Google Shape;5778;g3153119ad3f_0_12921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g3153119ad3f_0_12921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g3153119ad3f_0_12921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g3153119ad3f_0_12921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g3153119ad3f_0_12921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5783" name="Shape 57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5784" name="Shape 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Google Shape;5785;g3153119ad3f_0_1296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6" name="Google Shape;5786;g3153119ad3f_0_1296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7" name="Google Shape;5787;g3153119ad3f_0_12960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5788" name="Google Shape;5788;g3153119ad3f_0_12960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9" name="Google Shape;5789;g3153119ad3f_0_12960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5790" name="Google Shape;5790;g3153119ad3f_0_1296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g3153119ad3f_0_1296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g3153119ad3f_0_1296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g3153119ad3f_0_1296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g3153119ad3f_0_1296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g3153119ad3f_0_1296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g3153119ad3f_0_1296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g3153119ad3f_0_1296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8" name="Google Shape;5798;g3153119ad3f_0_12960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5799" name="Google Shape;5799;g3153119ad3f_0_1296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g3153119ad3f_0_1296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g3153119ad3f_0_1296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g3153119ad3f_0_1296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g3153119ad3f_0_1296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g3153119ad3f_0_1296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g3153119ad3f_0_1296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g3153119ad3f_0_1296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07" name="Google Shape;5807;g3153119ad3f_0_12960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5808" name="Google Shape;5808;g3153119ad3f_0_1296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9" name="Google Shape;5809;g3153119ad3f_0_1296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0" name="Google Shape;5810;g3153119ad3f_0_1296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1" name="Google Shape;5811;g3153119ad3f_0_1296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g3153119ad3f_0_1296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g3153119ad3f_0_1296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g3153119ad3f_0_1296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g3153119ad3f_0_1296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g3153119ad3f_0_1296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7" name="Google Shape;5817;g3153119ad3f_0_1296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8" name="Google Shape;5818;g3153119ad3f_0_1296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g3153119ad3f_0_1296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0" name="Google Shape;5820;g3153119ad3f_0_12960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5821" name="Google Shape;5821;g3153119ad3f_0_1296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g3153119ad3f_0_1296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g3153119ad3f_0_1296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g3153119ad3f_0_1296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g3153119ad3f_0_1296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g3153119ad3f_0_1296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g3153119ad3f_0_1296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8" name="Google Shape;5828;g3153119ad3f_0_12960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9" name="Google Shape;5829;g3153119ad3f_0_1296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0" name="Google Shape;5830;g3153119ad3f_0_1296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1" name="Google Shape;5831;g3153119ad3f_0_1296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2" name="Google Shape;5832;g3153119ad3f_0_1296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3" name="Google Shape;5833;g3153119ad3f_0_1296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4" name="Google Shape;5834;g3153119ad3f_0_1296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5" name="Google Shape;5835;g3153119ad3f_0_1296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6" name="Google Shape;5836;g3153119ad3f_0_1296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5837" name="Shape 5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" name="Google Shape;5838;g3153119ad3f_0_13013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9" name="Google Shape;5839;g3153119ad3f_0_130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0" name="Google Shape;5840;g3153119ad3f_0_13013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5841" name="Google Shape;5841;g3153119ad3f_0_1301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g3153119ad3f_0_1301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g3153119ad3f_0_1301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g3153119ad3f_0_1301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g3153119ad3f_0_1301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g3153119ad3f_0_1301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g3153119ad3f_0_1301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g3153119ad3f_0_1301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g3153119ad3f_0_1301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g3153119ad3f_0_1301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g3153119ad3f_0_1301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g3153119ad3f_0_1301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5853" name="Shape 5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4" name="Google Shape;5854;g3153119ad3f_0_1302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55" name="Google Shape;5855;g3153119ad3f_0_13029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5856" name="Google Shape;5856;g3153119ad3f_0_13029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g3153119ad3f_0_13029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g3153119ad3f_0_13029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g3153119ad3f_0_13029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g3153119ad3f_0_13029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g3153119ad3f_0_13029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g3153119ad3f_0_13029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g3153119ad3f_0_13029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g3153119ad3f_0_13029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g3153119ad3f_0_13029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g3153119ad3f_0_13029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g3153119ad3f_0_13029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g3153119ad3f_0_13029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g3153119ad3f_0_13029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g3153119ad3f_0_13029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1" name="Google Shape;5871;g3153119ad3f_0_13029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5872" name="Google Shape;5872;g3153119ad3f_0_1302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g3153119ad3f_0_1302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g3153119ad3f_0_1302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g3153119ad3f_0_1302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g3153119ad3f_0_1302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g3153119ad3f_0_1302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g3153119ad3f_0_1302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g3153119ad3f_0_1302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g3153119ad3f_0_1302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g3153119ad3f_0_1302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53119ad3f_0_2324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397" name="Google Shape;397;g3153119ad3f_0_2324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8" name="Google Shape;398;g3153119ad3f_0_2324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g3153119ad3f_0_2324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g3153119ad3f_0_2324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401" name="Google Shape;401;g3153119ad3f_0_2324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3153119ad3f_0_2324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3153119ad3f_0_2324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g3153119ad3f_0_232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g3153119ad3f_0_2324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406" name="Google Shape;406;g3153119ad3f_0_2324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3153119ad3f_0_2324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3153119ad3f_0_2324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3153119ad3f_0_2324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3153119ad3f_0_2324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3153119ad3f_0_2324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3153119ad3f_0_2324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3153119ad3f_0_2324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3153119ad3f_0_2324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3153119ad3f_0_2324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3153119ad3f_0_2324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3153119ad3f_0_2324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85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3153119ad3f_0_18087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5887" name="Google Shape;5887;g3153119ad3f_0_18087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888" name="Google Shape;5888;g3153119ad3f_0_18087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9" name="Google Shape;5889;g3153119ad3f_0_1808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0" name="Google Shape;5890;g3153119ad3f_0_18087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5891" name="Google Shape;5891;g3153119ad3f_0_1808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g3153119ad3f_0_1808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g3153119ad3f_0_1808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4" name="Google Shape;5894;g3153119ad3f_0_18087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5895" name="Google Shape;5895;g3153119ad3f_0_1808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g3153119ad3f_0_1808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g3153119ad3f_0_1808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g3153119ad3f_0_1808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g3153119ad3f_0_1808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g3153119ad3f_0_1808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g3153119ad3f_0_1808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g3153119ad3f_0_1808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03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3153119ad3f_0_1810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05" name="Google Shape;5905;g3153119ad3f_0_1810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6" name="Google Shape;5906;g3153119ad3f_0_18105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7" name="Google Shape;5907;g3153119ad3f_0_18105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8" name="Google Shape;5908;g3153119ad3f_0_18105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5909" name="Google Shape;5909;g3153119ad3f_0_18105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5910" name="Google Shape;5910;g3153119ad3f_0_18105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5911" name="Google Shape;5911;g3153119ad3f_0_18105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g3153119ad3f_0_18105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g3153119ad3f_0_18105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5914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Google Shape;5915;g3153119ad3f_0_1811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16" name="Google Shape;5916;g3153119ad3f_0_18116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17" name="Google Shape;5917;g3153119ad3f_0_18116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18" name="Google Shape;5918;g3153119ad3f_0_18116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19" name="Google Shape;5919;g3153119ad3f_0_18116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0" name="Google Shape;5920;g3153119ad3f_0_18116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21" name="Google Shape;5921;g3153119ad3f_0_18116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2" name="Google Shape;5922;g3153119ad3f_0_1811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23" name="Shape 5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4" name="Google Shape;5924;g3153119ad3f_0_181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25" name="Google Shape;5925;g3153119ad3f_0_18125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26" name="Google Shape;5926;g3153119ad3f_0_18125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27" name="Google Shape;5927;g3153119ad3f_0_18125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8" name="Google Shape;5928;g3153119ad3f_0_18125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9" name="Google Shape;5929;g3153119ad3f_0_1812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0" name="Google Shape;5930;g3153119ad3f_0_18125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31" name="Google Shape;5931;g3153119ad3f_0_18125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5932" name="Google Shape;5932;g3153119ad3f_0_18125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g3153119ad3f_0_18125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g3153119ad3f_0_18125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g3153119ad3f_0_18125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6" name="Google Shape;5936;g3153119ad3f_0_18125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5937" name="Google Shape;5937;g3153119ad3f_0_18125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5938" name="Google Shape;5938;g3153119ad3f_0_18125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5939" name="Google Shape;5939;g3153119ad3f_0_18125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0" name="Google Shape;5940;g3153119ad3f_0_18125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1" name="Google Shape;5941;g3153119ad3f_0_18125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5942" name="Shape 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3" name="Google Shape;5943;g3153119ad3f_0_1814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4" name="Google Shape;5944;g3153119ad3f_0_18144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5945" name="Google Shape;5945;g3153119ad3f_0_1814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g3153119ad3f_0_1814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g3153119ad3f_0_1814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g3153119ad3f_0_1814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g3153119ad3f_0_1814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g3153119ad3f_0_1814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g3153119ad3f_0_1814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g3153119ad3f_0_1814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g3153119ad3f_0_1814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g3153119ad3f_0_1814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5" name="Google Shape;5955;g3153119ad3f_0_18144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956" name="Google Shape;5956;g3153119ad3f_0_18144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957" name="Google Shape;5957;g3153119ad3f_0_18144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958" name="Google Shape;5958;g3153119ad3f_0_181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59" name="Google Shape;5959;g3153119ad3f_0_18144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0" name="Google Shape;5960;g3153119ad3f_0_18144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1" name="Google Shape;5961;g3153119ad3f_0_18144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2" name="Google Shape;5962;g3153119ad3f_0_18144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963" name="Google Shape;5963;g3153119ad3f_0_18144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964" name="Google Shape;5964;g3153119ad3f_0_18144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965" name="Google Shape;5965;g3153119ad3f_0_18144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5966" name="Google Shape;5966;g3153119ad3f_0_18144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7" name="Google Shape;5967;g3153119ad3f_0_18144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968" name="Google Shape;5968;g3153119ad3f_0_18144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5969" name="Shape 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" name="Google Shape;5970;g3153119ad3f_0_1817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71" name="Google Shape;5971;g3153119ad3f_0_18171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2" name="Google Shape;5972;g3153119ad3f_0_18171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5973" name="Google Shape;5973;g3153119ad3f_0_1817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g3153119ad3f_0_1817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g3153119ad3f_0_1817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6" name="Google Shape;5976;g3153119ad3f_0_18171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5977" name="Google Shape;5977;g3153119ad3f_0_1817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g3153119ad3f_0_1817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g3153119ad3f_0_1817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g3153119ad3f_0_1817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g3153119ad3f_0_1817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g3153119ad3f_0_1817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g3153119ad3f_0_1817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g3153119ad3f_0_1817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g3153119ad3f_0_1817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g3153119ad3f_0_1817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g3153119ad3f_0_1817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5988" name="Shape 5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9" name="Google Shape;5989;g3153119ad3f_0_1819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90" name="Google Shape;5990;g3153119ad3f_0_18190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91" name="Google Shape;5991;g3153119ad3f_0_18190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92" name="Google Shape;5992;g3153119ad3f_0_18190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3" name="Google Shape;5993;g3153119ad3f_0_18190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4" name="Google Shape;5994;g3153119ad3f_0_18190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95" name="Google Shape;5995;g3153119ad3f_0_18190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996" name="Google Shape;5996;g3153119ad3f_0_18190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7" name="Google Shape;5997;g3153119ad3f_0_18190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998" name="Google Shape;5998;g3153119ad3f_0_18190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5999" name="Google Shape;5999;g3153119ad3f_0_1819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g3153119ad3f_0_1819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g3153119ad3f_0_1819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g3153119ad3f_0_1819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g3153119ad3f_0_1819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g3153119ad3f_0_1819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g3153119ad3f_0_1819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g3153119ad3f_0_1819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g3153119ad3f_0_1819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g3153119ad3f_0_1819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g3153119ad3f_0_1819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g3153119ad3f_0_1819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1" name="Google Shape;6011;g3153119ad3f_0_18190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6012" name="Google Shape;6012;g3153119ad3f_0_1819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g3153119ad3f_0_1819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g3153119ad3f_0_1819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5" name="Google Shape;6015;g3153119ad3f_0_18190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6016" name="Google Shape;6016;g3153119ad3f_0_1819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g3153119ad3f_0_1819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g3153119ad3f_0_1819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g3153119ad3f_0_1819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g3153119ad3f_0_1819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g3153119ad3f_0_1819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g3153119ad3f_0_1819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g3153119ad3f_0_1819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g3153119ad3f_0_1819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g3153119ad3f_0_1819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g3153119ad3f_0_1819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g3153119ad3f_0_1819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g3153119ad3f_0_1819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g3153119ad3f_0_1819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g3153119ad3f_0_1819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g3153119ad3f_0_1819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g3153119ad3f_0_1819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g3153119ad3f_0_1819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g3153119ad3f_0_1819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g3153119ad3f_0_1819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g3153119ad3f_0_1819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g3153119ad3f_0_1819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g3153119ad3f_0_1819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g3153119ad3f_0_1819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g3153119ad3f_0_1819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g3153119ad3f_0_1819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g3153119ad3f_0_1819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g3153119ad3f_0_1819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g3153119ad3f_0_1824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46" name="Google Shape;6046;g3153119ad3f_0_18246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047" name="Google Shape;6047;g3153119ad3f_0_18246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048" name="Google Shape;6048;g3153119ad3f_0_18246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49" name="Google Shape;6049;g3153119ad3f_0_18246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50" name="Google Shape;6050;g3153119ad3f_0_18246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051" name="Google Shape;6051;g3153119ad3f_0_18246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52" name="Google Shape;6052;g3153119ad3f_0_1824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3" name="Google Shape;6053;g3153119ad3f_0_18246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6054" name="Google Shape;6054;g3153119ad3f_0_18246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g3153119ad3f_0_18246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g3153119ad3f_0_18246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g3153119ad3f_0_18246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g3153119ad3f_0_18246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9" name="Google Shape;6059;g3153119ad3f_0_18246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6060" name="Google Shape;6060;g3153119ad3f_0_18246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1" name="Google Shape;6061;g3153119ad3f_0_18246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6062" name="Google Shape;6062;g3153119ad3f_0_1824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g3153119ad3f_0_1824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g3153119ad3f_0_1824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g3153119ad3f_0_1824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g3153119ad3f_0_1824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7" name="Google Shape;6067;g3153119ad3f_0_1824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8" name="Google Shape;6068;g3153119ad3f_0_1824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9" name="Google Shape;6069;g3153119ad3f_0_1824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70" name="Google Shape;6070;g3153119ad3f_0_18246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6071" name="Google Shape;6071;g3153119ad3f_0_1824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2" name="Google Shape;6072;g3153119ad3f_0_1824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3" name="Google Shape;6073;g3153119ad3f_0_1824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g3153119ad3f_0_1824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g3153119ad3f_0_1824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g3153119ad3f_0_1824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g3153119ad3f_0_1824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g3153119ad3f_0_1824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79" name="Google Shape;6079;g3153119ad3f_0_18246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6080" name="Google Shape;6080;g3153119ad3f_0_1824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g3153119ad3f_0_1824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g3153119ad3f_0_1824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g3153119ad3f_0_1824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g3153119ad3f_0_1824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g3153119ad3f_0_1824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g3153119ad3f_0_1824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g3153119ad3f_0_1824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g3153119ad3f_0_1824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g3153119ad3f_0_1824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g3153119ad3f_0_1824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g3153119ad3f_0_1824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92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3" name="Google Shape;6093;g3153119ad3f_0_18294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4" name="Google Shape;6094;g3153119ad3f_0_18294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095" name="Google Shape;6095;g3153119ad3f_0_1829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6" name="Google Shape;6096;g3153119ad3f_0_18294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6097" name="Google Shape;6097;g3153119ad3f_0_18294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98" name="Google Shape;6098;g3153119ad3f_0_18294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6099" name="Google Shape;6099;g3153119ad3f_0_1829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g3153119ad3f_0_1829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1" name="Google Shape;6101;g3153119ad3f_0_1829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g3153119ad3f_0_1829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3" name="Google Shape;6103;g3153119ad3f_0_1829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4" name="Google Shape;6104;g3153119ad3f_0_1829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5" name="Google Shape;6105;g3153119ad3f_0_1829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6" name="Google Shape;6106;g3153119ad3f_0_1829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7" name="Google Shape;6107;g3153119ad3f_0_18294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6108" name="Google Shape;6108;g3153119ad3f_0_1829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g3153119ad3f_0_1829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g3153119ad3f_0_1829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g3153119ad3f_0_1829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2" name="Google Shape;6112;g3153119ad3f_0_1829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3" name="Google Shape;6113;g3153119ad3f_0_1829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4" name="Google Shape;6114;g3153119ad3f_0_1829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5" name="Google Shape;6115;g3153119ad3f_0_1829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6" name="Google Shape;6116;g3153119ad3f_0_18294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6117" name="Google Shape;6117;g3153119ad3f_0_1829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g3153119ad3f_0_1829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g3153119ad3f_0_1829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g3153119ad3f_0_1829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g3153119ad3f_0_1829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g3153119ad3f_0_1829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g3153119ad3f_0_1829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g3153119ad3f_0_1829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g3153119ad3f_0_1829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g3153119ad3f_0_1829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g3153119ad3f_0_1829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g3153119ad3f_0_1829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g3153119ad3f_0_1829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g3153119ad3f_0_1829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g3153119ad3f_0_1829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g3153119ad3f_0_1829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3" name="Google Shape;6133;g3153119ad3f_0_18294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6134" name="Google Shape;6134;g3153119ad3f_0_1829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g3153119ad3f_0_1829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g3153119ad3f_0_1829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g3153119ad3f_0_1829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g3153119ad3f_0_1829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g3153119ad3f_0_1829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g3153119ad3f_0_1829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g3153119ad3f_0_1829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g3153119ad3f_0_1829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g3153119ad3f_0_1829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g3153119ad3f_0_1829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g3153119ad3f_0_1829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6146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g3153119ad3f_0_18348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8" name="Google Shape;6148;g3153119ad3f_0_18348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49" name="Google Shape;6149;g3153119ad3f_0_18348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150" name="Google Shape;6150;g3153119ad3f_0_1834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1" name="Google Shape;6151;g3153119ad3f_0_18348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53119ad3f_0_2347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0" name="Google Shape;420;g3153119ad3f_0_23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g3153119ad3f_0_2347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422" name="Google Shape;422;g3153119ad3f_0_234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3153119ad3f_0_234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3153119ad3f_0_234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3153119ad3f_0_234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3153119ad3f_0_234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g3153119ad3f_0_2347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428" name="Google Shape;428;g3153119ad3f_0_234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3153119ad3f_0_234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3153119ad3f_0_234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g3153119ad3f_0_2347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432" name="Google Shape;432;g3153119ad3f_0_2347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3153119ad3f_0_2347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3153119ad3f_0_2347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3153119ad3f_0_2347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153119ad3f_0_2347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g3153119ad3f_0_2347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g3153119ad3f_0_2347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439" name="Google Shape;439;g3153119ad3f_0_234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153119ad3f_0_234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153119ad3f_0_234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153119ad3f_0_234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153119ad3f_0_234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153119ad3f_0_234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3153119ad3f_0_234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3153119ad3f_0_234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g3153119ad3f_0_2347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448" name="Google Shape;448;g3153119ad3f_0_234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153119ad3f_0_234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3153119ad3f_0_234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3153119ad3f_0_234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153119ad3f_0_234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g3153119ad3f_0_2347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454" name="Google Shape;454;g3153119ad3f_0_234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3153119ad3f_0_234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153119ad3f_0_234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3153119ad3f_0_234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3153119ad3f_0_234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3153119ad3f_0_234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153119ad3f_0_234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153119ad3f_0_234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6152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g3153119ad3f_0_18354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154" name="Google Shape;6154;g3153119ad3f_0_183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55" name="Google Shape;6155;g3153119ad3f_0_1835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6" name="Google Shape;6156;g3153119ad3f_0_18354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6157" name="Google Shape;6157;g3153119ad3f_0_1835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g3153119ad3f_0_1835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g3153119ad3f_0_1835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g3153119ad3f_0_1835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g3153119ad3f_0_1835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g3153119ad3f_0_1835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g3153119ad3f_0_1835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g3153119ad3f_0_1835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5" name="Google Shape;6165;g3153119ad3f_0_18354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6166" name="Google Shape;6166;g3153119ad3f_0_1835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g3153119ad3f_0_1835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g3153119ad3f_0_1835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g3153119ad3f_0_1835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g3153119ad3f_0_1835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g3153119ad3f_0_1835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g3153119ad3f_0_1835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g3153119ad3f_0_1835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4" name="Google Shape;6174;g3153119ad3f_0_18354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6175" name="Google Shape;6175;g3153119ad3f_0_1835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g3153119ad3f_0_1835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g3153119ad3f_0_1835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g3153119ad3f_0_1835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g3153119ad3f_0_1835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g3153119ad3f_0_1835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618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Google Shape;6182;g3153119ad3f_0_18383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6183" name="Google Shape;6183;g3153119ad3f_0_18383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184" name="Google Shape;6184;g3153119ad3f_0_18383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5" name="Google Shape;6185;g3153119ad3f_0_1838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6" name="Google Shape;6186;g3153119ad3f_0_18383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6187" name="Google Shape;6187;g3153119ad3f_0_1838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g3153119ad3f_0_1838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g3153119ad3f_0_1838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g3153119ad3f_0_1838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g3153119ad3f_0_1838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g3153119ad3f_0_1838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g3153119ad3f_0_1838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g3153119ad3f_0_1838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g3153119ad3f_0_1838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g3153119ad3f_0_1838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97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g3153119ad3f_0_18399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6199" name="Google Shape;6199;g3153119ad3f_0_18399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00" name="Google Shape;6200;g3153119ad3f_0_18399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1" name="Google Shape;6201;g3153119ad3f_0_18399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2" name="Google Shape;6202;g3153119ad3f_0_18399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6203" name="Google Shape;6203;g3153119ad3f_0_18399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g3153119ad3f_0_18399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g3153119ad3f_0_18399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6" name="Google Shape;6206;g3153119ad3f_0_1839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7" name="Google Shape;6207;g3153119ad3f_0_18399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6208" name="Google Shape;6208;g3153119ad3f_0_18399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g3153119ad3f_0_18399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g3153119ad3f_0_18399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g3153119ad3f_0_18399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g3153119ad3f_0_18399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g3153119ad3f_0_18399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g3153119ad3f_0_18399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g3153119ad3f_0_18399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g3153119ad3f_0_18399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g3153119ad3f_0_18399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g3153119ad3f_0_18399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g3153119ad3f_0_18399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6220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Google Shape;6221;g3153119ad3f_0_18422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22" name="Google Shape;6222;g3153119ad3f_0_1842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3" name="Google Shape;6223;g3153119ad3f_0_18422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6224" name="Google Shape;6224;g3153119ad3f_0_1842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g3153119ad3f_0_1842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g3153119ad3f_0_1842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g3153119ad3f_0_1842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g3153119ad3f_0_1842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9" name="Google Shape;6229;g3153119ad3f_0_18422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6230" name="Google Shape;6230;g3153119ad3f_0_1842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g3153119ad3f_0_1842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g3153119ad3f_0_1842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3" name="Google Shape;6233;g3153119ad3f_0_18422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6234" name="Google Shape;6234;g3153119ad3f_0_18422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g3153119ad3f_0_18422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g3153119ad3f_0_18422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g3153119ad3f_0_18422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g3153119ad3f_0_18422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9" name="Google Shape;6239;g3153119ad3f_0_18422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0" name="Google Shape;6240;g3153119ad3f_0_18422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6241" name="Google Shape;6241;g3153119ad3f_0_1842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g3153119ad3f_0_1842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g3153119ad3f_0_1842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g3153119ad3f_0_1842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g3153119ad3f_0_1842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g3153119ad3f_0_1842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g3153119ad3f_0_1842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g3153119ad3f_0_1842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9" name="Google Shape;6249;g3153119ad3f_0_18422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6250" name="Google Shape;6250;g3153119ad3f_0_1842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g3153119ad3f_0_1842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g3153119ad3f_0_1842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g3153119ad3f_0_1842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g3153119ad3f_0_1842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5" name="Google Shape;6255;g3153119ad3f_0_18422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6256" name="Google Shape;6256;g3153119ad3f_0_1842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g3153119ad3f_0_1842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g3153119ad3f_0_1842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g3153119ad3f_0_1842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g3153119ad3f_0_1842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g3153119ad3f_0_1842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g3153119ad3f_0_1842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g3153119ad3f_0_1842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g3153119ad3f_0_1846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66" name="Google Shape;6266;g3153119ad3f_0_18466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7" name="Google Shape;6267;g3153119ad3f_0_18466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8" name="Google Shape;6268;g3153119ad3f_0_18466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6269" name="Google Shape;6269;g3153119ad3f_0_1846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g3153119ad3f_0_1846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g3153119ad3f_0_1846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2" name="Google Shape;6272;g3153119ad3f_0_18466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6273" name="Google Shape;6273;g3153119ad3f_0_18466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g3153119ad3f_0_18466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g3153119ad3f_0_18466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g3153119ad3f_0_18466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g3153119ad3f_0_18466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g3153119ad3f_0_18466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9" name="Google Shape;6279;g3153119ad3f_0_18466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6280" name="Google Shape;6280;g3153119ad3f_0_1846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6281" name="Google Shape;6281;g3153119ad3f_0_1846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6282" name="Google Shape;6282;g3153119ad3f_0_1846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3" name="Google Shape;6283;g3153119ad3f_0_1846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4" name="Google Shape;6284;g3153119ad3f_0_1846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g3153119ad3f_0_1848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87" name="Google Shape;6287;g3153119ad3f_0_1848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88" name="Google Shape;6288;g3153119ad3f_0_18487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6289" name="Google Shape;6289;g3153119ad3f_0_1848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g3153119ad3f_0_1848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g3153119ad3f_0_1848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g3153119ad3f_0_1848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g3153119ad3f_0_1848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g3153119ad3f_0_1848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g3153119ad3f_0_1848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g3153119ad3f_0_1848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g3153119ad3f_0_1848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g3153119ad3f_0_1848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g3153119ad3f_0_1848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g3153119ad3f_0_1848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1" name="Google Shape;6301;g3153119ad3f_0_18487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6302" name="Google Shape;6302;g3153119ad3f_0_1848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g3153119ad3f_0_1848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g3153119ad3f_0_1848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5" name="Google Shape;6305;g3153119ad3f_0_18487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6306" name="Google Shape;6306;g3153119ad3f_0_1848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g3153119ad3f_0_1848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g3153119ad3f_0_1848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g3153119ad3f_0_1848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g3153119ad3f_0_1848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6311" name="Shape 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2" name="Google Shape;6312;g3153119ad3f_0_1851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313" name="Google Shape;6313;g3153119ad3f_0_185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14" name="Google Shape;6314;g3153119ad3f_0_18513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6315" name="Google Shape;6315;g3153119ad3f_0_1851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g3153119ad3f_0_1851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g3153119ad3f_0_1851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g3153119ad3f_0_1851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g3153119ad3f_0_1851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g3153119ad3f_0_1851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g3153119ad3f_0_1851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g3153119ad3f_0_1851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g3153119ad3f_0_1851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g3153119ad3f_0_1851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5" name="Google Shape;6325;g3153119ad3f_0_18513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6326" name="Google Shape;6326;g3153119ad3f_0_18513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g3153119ad3f_0_18513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g3153119ad3f_0_18513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g3153119ad3f_0_18513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g3153119ad3f_0_18513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g3153119ad3f_0_18513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g3153119ad3f_0_18513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g3153119ad3f_0_18513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g3153119ad3f_0_18513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g3153119ad3f_0_18513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g3153119ad3f_0_18513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g3153119ad3f_0_18513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g3153119ad3f_0_18513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g3153119ad3f_0_18513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g3153119ad3f_0_18513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6341" name="Shape 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2" name="Google Shape;6342;g3153119ad3f_0_1854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6343" name="Google Shape;6343;g3153119ad3f_0_18543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6344" name="Google Shape;6344;g3153119ad3f_0_18543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g3153119ad3f_0_18543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g3153119ad3f_0_18543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g3153119ad3f_0_18543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g3153119ad3f_0_18543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g3153119ad3f_0_18543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0" name="Google Shape;6350;g3153119ad3f_0_18543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6351" name="Google Shape;6351;g3153119ad3f_0_18543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g3153119ad3f_0_18543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g3153119ad3f_0_18543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g3153119ad3f_0_18543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g3153119ad3f_0_18543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g3153119ad3f_0_18543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6357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g3153119ad3f_0_1855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359" name="Google Shape;6359;g3153119ad3f_0_18559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60" name="Google Shape;6360;g3153119ad3f_0_18559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61" name="Google Shape;6361;g3153119ad3f_0_18559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62" name="Google Shape;6362;g3153119ad3f_0_18559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63" name="Google Shape;6363;g3153119ad3f_0_18559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64" name="Google Shape;6364;g3153119ad3f_0_18559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65" name="Google Shape;6365;g3153119ad3f_0_1855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6366" name="Shape 6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7" name="Google Shape;6367;g3153119ad3f_0_18568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6368" name="Google Shape;6368;g3153119ad3f_0_18568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369" name="Google Shape;6369;g3153119ad3f_0_18568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70" name="Google Shape;6370;g3153119ad3f_0_18568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1" name="Google Shape;6371;g3153119ad3f_0_1856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2" name="Google Shape;6372;g3153119ad3f_0_18568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6373" name="Google Shape;6373;g3153119ad3f_0_18568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g3153119ad3f_0_18568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g3153119ad3f_0_18568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g3153119ad3f_0_18568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g3153119ad3f_0_18568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g3153119ad3f_0_18568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g3153119ad3f_0_18568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g3153119ad3f_0_18568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g3153119ad3f_0_18568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g3153119ad3f_0_18568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g3153119ad3f_0_18568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g3153119ad3f_0_18568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g3153119ad3f_0_18568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g3153119ad3f_0_18568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g3153119ad3f_0_18568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8" name="Google Shape;6388;g3153119ad3f_0_18568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9" name="Google Shape;6389;g3153119ad3f_0_18568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0" name="Google Shape;6390;g3153119ad3f_0_18568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6391" name="Google Shape;6391;g3153119ad3f_0_1856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g3153119ad3f_0_1856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g3153119ad3f_0_1856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g3153119ad3f_0_1856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g3153119ad3f_0_1856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g3153119ad3f_0_1856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g3153119ad3f_0_1856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g3153119ad3f_0_1856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53119ad3f_0_239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4" name="Google Shape;464;g3153119ad3f_0_2391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153119ad3f_0_2391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g3153119ad3f_0_2391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467" name="Google Shape;467;g3153119ad3f_0_239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3153119ad3f_0_239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153119ad3f_0_239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g3153119ad3f_0_2391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471" name="Google Shape;471;g3153119ad3f_0_2391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3153119ad3f_0_2391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3153119ad3f_0_2391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3153119ad3f_0_2391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3153119ad3f_0_2391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3153119ad3f_0_2391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g3153119ad3f_0_2391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478" name="Google Shape;478;g3153119ad3f_0_2391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79" name="Google Shape;479;g3153119ad3f_0_2391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480" name="Google Shape;480;g3153119ad3f_0_2391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g3153119ad3f_0_2391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g3153119ad3f_0_2391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99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Google Shape;6400;g3153119ad3f_0_18601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1" name="Google Shape;6401;g3153119ad3f_0_18601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02" name="Google Shape;6402;g3153119ad3f_0_18601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403" name="Google Shape;6403;g3153119ad3f_0_1860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04" name="Shape 6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5" name="Google Shape;6405;g3153119ad3f_0_18606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6406" name="Shape 6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7" name="Google Shape;6407;g3153119ad3f_0_1860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8" name="Google Shape;6408;g3153119ad3f_0_18608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6409" name="Google Shape;6409;g3153119ad3f_0_1860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g3153119ad3f_0_1860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g3153119ad3f_0_1860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2" name="Google Shape;6412;g3153119ad3f_0_18608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6413" name="Google Shape;6413;g3153119ad3f_0_18608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g3153119ad3f_0_18608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g3153119ad3f_0_18608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g3153119ad3f_0_18608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g3153119ad3f_0_18608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g3153119ad3f_0_18608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g3153119ad3f_0_18608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g3153119ad3f_0_18608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g3153119ad3f_0_18608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g3153119ad3f_0_18608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g3153119ad3f_0_18608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g3153119ad3f_0_18608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g3153119ad3f_0_18608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g3153119ad3f_0_18608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g3153119ad3f_0_18608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g3153119ad3f_0_18608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g3153119ad3f_0_18608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g3153119ad3f_0_18608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g3153119ad3f_0_18608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g3153119ad3f_0_18608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g3153119ad3f_0_18608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g3153119ad3f_0_18608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g3153119ad3f_0_18608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g3153119ad3f_0_18608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g3153119ad3f_0_18608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g3153119ad3f_0_18608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g3153119ad3f_0_18608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g3153119ad3f_0_18608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g3153119ad3f_0_18608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42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g3153119ad3f_0_18644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44" name="Google Shape;6444;g3153119ad3f_0_18644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445" name="Google Shape;6445;g3153119ad3f_0_18644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6" name="Google Shape;6446;g3153119ad3f_0_18644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6447" name="Google Shape;6447;g3153119ad3f_0_1864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g3153119ad3f_0_1864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g3153119ad3f_0_1864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g3153119ad3f_0_1864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g3153119ad3f_0_1864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g3153119ad3f_0_1864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g3153119ad3f_0_1864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g3153119ad3f_0_1864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g3153119ad3f_0_1864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g3153119ad3f_0_1864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7" name="Google Shape;6457;g3153119ad3f_0_18644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6458" name="Google Shape;6458;g3153119ad3f_0_1864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g3153119ad3f_0_1864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g3153119ad3f_0_1864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g3153119ad3f_0_1864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g3153119ad3f_0_1864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g3153119ad3f_0_1864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g3153119ad3f_0_1864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g3153119ad3f_0_18644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g3153119ad3f_0_1864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g3153119ad3f_0_1864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g3153119ad3f_0_1864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g3153119ad3f_0_1864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g3153119ad3f_0_1864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g3153119ad3f_0_1864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g3153119ad3f_0_1864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g3153119ad3f_0_1864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4" name="Google Shape;6474;g3153119ad3f_0_18644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6475" name="Google Shape;6475;g3153119ad3f_0_1864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g3153119ad3f_0_1864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g3153119ad3f_0_1864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g3153119ad3f_0_1864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g3153119ad3f_0_1864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g3153119ad3f_0_1864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6481" name="Shape 6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2" name="Google Shape;6482;g3153119ad3f_0_1868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3" name="Google Shape;6483;g3153119ad3f_0_18683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6484" name="Google Shape;6484;g3153119ad3f_0_18683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485" name="Google Shape;6485;g3153119ad3f_0_18683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6486" name="Google Shape;6486;g3153119ad3f_0_18683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487" name="Google Shape;6487;g3153119ad3f_0_18683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6488" name="Google Shape;6488;g3153119ad3f_0_18683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6489" name="Google Shape;6489;g3153119ad3f_0_18683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6490" name="Google Shape;6490;g3153119ad3f_0_1868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g3153119ad3f_0_1868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g3153119ad3f_0_1868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g3153119ad3f_0_1868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g3153119ad3f_0_1868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g3153119ad3f_0_1868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g3153119ad3f_0_1868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g3153119ad3f_0_1868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g3153119ad3f_0_1868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g3153119ad3f_0_1868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g3153119ad3f_0_1868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g3153119ad3f_0_1868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g3153119ad3f_0_1868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g3153119ad3f_0_1868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g3153119ad3f_0_1868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g3153119ad3f_0_1868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g3153119ad3f_0_1868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g3153119ad3f_0_1868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g3153119ad3f_0_1868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g3153119ad3f_0_1868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g3153119ad3f_0_1868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g3153119ad3f_0_1868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g3153119ad3f_0_1868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g3153119ad3f_0_1868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g3153119ad3f_0_1868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g3153119ad3f_0_1868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g3153119ad3f_0_1868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g3153119ad3f_0_1868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8" name="Google Shape;6518;g3153119ad3f_0_18683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6519" name="Google Shape;6519;g3153119ad3f_0_18683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g3153119ad3f_0_18683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g3153119ad3f_0_18683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2" name="Google Shape;6522;g3153119ad3f_0_18683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6523" name="Google Shape;6523;g3153119ad3f_0_1868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g3153119ad3f_0_1868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g3153119ad3f_0_1868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g3153119ad3f_0_1868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g3153119ad3f_0_1868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g3153119ad3f_0_1868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g3153119ad3f_0_1868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g3153119ad3f_0_1868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653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g3153119ad3f_0_1873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33" name="Google Shape;6533;g3153119ad3f_0_1873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4" name="Google Shape;6534;g3153119ad3f_0_1873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35" name="Google Shape;6535;g3153119ad3f_0_18733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6536" name="Google Shape;6536;g3153119ad3f_0_18733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g3153119ad3f_0_18733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g3153119ad3f_0_18733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g3153119ad3f_0_18733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g3153119ad3f_0_18733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g3153119ad3f_0_18733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g3153119ad3f_0_18733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g3153119ad3f_0_18733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g3153119ad3f_0_18733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g3153119ad3f_0_18733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g3153119ad3f_0_18733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g3153119ad3f_0_18733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g3153119ad3f_0_18733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g3153119ad3f_0_18733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g3153119ad3f_0_18733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g3153119ad3f_0_18733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2" name="Google Shape;6552;g3153119ad3f_0_18733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6553" name="Google Shape;6553;g3153119ad3f_0_18733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g3153119ad3f_0_18733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5" name="Google Shape;6555;g3153119ad3f_0_18733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6556" name="Google Shape;6556;g3153119ad3f_0_18733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g3153119ad3f_0_1873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g3153119ad3f_0_1873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g3153119ad3f_0_1873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g3153119ad3f_0_1873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g3153119ad3f_0_1873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g3153119ad3f_0_1873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g3153119ad3f_0_1873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g3153119ad3f_0_1873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g3153119ad3f_0_1873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g3153119ad3f_0_1873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g3153119ad3f_0_1873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g3153119ad3f_0_1873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g3153119ad3f_0_1873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g3153119ad3f_0_1873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g3153119ad3f_0_1873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g3153119ad3f_0_1873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g3153119ad3f_0_1873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g3153119ad3f_0_1873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g3153119ad3f_0_1873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g3153119ad3f_0_1873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g3153119ad3f_0_1873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g3153119ad3f_0_1873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g3153119ad3f_0_1873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g3153119ad3f_0_1873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g3153119ad3f_0_1873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g3153119ad3f_0_1873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g3153119ad3f_0_1873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g3153119ad3f_0_1873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5" name="Google Shape;6585;g3153119ad3f_0_18733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6586" name="Google Shape;6586;g3153119ad3f_0_18733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g3153119ad3f_0_18733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6588" name="Shape 6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9" name="Google Shape;6589;g3153119ad3f_0_18790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0" name="Google Shape;6590;g3153119ad3f_0_1879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91" name="Google Shape;6591;g3153119ad3f_0_18790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2" name="Google Shape;6592;g3153119ad3f_0_18790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6593" name="Google Shape;6593;g3153119ad3f_0_18790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g3153119ad3f_0_18790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g3153119ad3f_0_18790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g3153119ad3f_0_18790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g3153119ad3f_0_18790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g3153119ad3f_0_18790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g3153119ad3f_0_18790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g3153119ad3f_0_18790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g3153119ad3f_0_18790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g3153119ad3f_0_18790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g3153119ad3f_0_18790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g3153119ad3f_0_18790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g3153119ad3f_0_18790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g3153119ad3f_0_18790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g3153119ad3f_0_18790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g3153119ad3f_0_18790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g3153119ad3f_0_18790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g3153119ad3f_0_18790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g3153119ad3f_0_18790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g3153119ad3f_0_18790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g3153119ad3f_0_18790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g3153119ad3f_0_18790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g3153119ad3f_0_18790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g3153119ad3f_0_18790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g3153119ad3f_0_18790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g3153119ad3f_0_18790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g3153119ad3f_0_18790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g3153119ad3f_0_18790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g3153119ad3f_0_18790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2" name="Google Shape;6622;g3153119ad3f_0_18790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6623" name="Google Shape;6623;g3153119ad3f_0_18790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g3153119ad3f_0_18790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5" name="Google Shape;6625;g3153119ad3f_0_18790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6626" name="Google Shape;6626;g3153119ad3f_0_18790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g3153119ad3f_0_18790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8" name="Google Shape;6628;g3153119ad3f_0_18790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6629" name="Google Shape;6629;g3153119ad3f_0_18790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g3153119ad3f_0_18790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1" name="Google Shape;6631;g3153119ad3f_0_18790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6632" name="Google Shape;6632;g3153119ad3f_0_1879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g3153119ad3f_0_1879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g3153119ad3f_0_1879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g3153119ad3f_0_1879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g3153119ad3f_0_1879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g3153119ad3f_0_1879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g3153119ad3f_0_1879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g3153119ad3f_0_1879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g3153119ad3f_0_1879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g3153119ad3f_0_1879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6642" name="Shape 6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3" name="Google Shape;6643;g3153119ad3f_0_1884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44" name="Google Shape;6644;g3153119ad3f_0_18844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45" name="Google Shape;6645;g3153119ad3f_0_18844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46" name="Google Shape;6646;g3153119ad3f_0_18844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47" name="Google Shape;6647;g3153119ad3f_0_18844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48" name="Google Shape;6648;g3153119ad3f_0_1884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6649" name="Shape 6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0" name="Google Shape;6650;g3153119ad3f_0_18851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1" name="Google Shape;6651;g3153119ad3f_0_18851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52" name="Google Shape;6652;g3153119ad3f_0_18851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653" name="Google Shape;6653;g3153119ad3f_0_1885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4" name="Google Shape;6654;g3153119ad3f_0_18851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6655" name="Google Shape;6655;g3153119ad3f_0_1885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g3153119ad3f_0_1885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g3153119ad3f_0_1885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g3153119ad3f_0_1885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g3153119ad3f_0_1885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g3153119ad3f_0_1885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1" name="Google Shape;6661;g3153119ad3f_0_18851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6662" name="Google Shape;6662;g3153119ad3f_0_1885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g3153119ad3f_0_1885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g3153119ad3f_0_1885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g3153119ad3f_0_1885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g3153119ad3f_0_1885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g3153119ad3f_0_1885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g3153119ad3f_0_1885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g3153119ad3f_0_1885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6670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g3153119ad3f_0_1887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72" name="Google Shape;6672;g3153119ad3f_0_18872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53119ad3f_0_241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5" name="Google Shape;485;g3153119ad3f_0_241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g3153119ad3f_0_2412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487" name="Google Shape;487;g3153119ad3f_0_241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3153119ad3f_0_241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3153119ad3f_0_241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3153119ad3f_0_241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3153119ad3f_0_241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3153119ad3f_0_241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3153119ad3f_0_241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3153119ad3f_0_241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3153119ad3f_0_241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3153119ad3f_0_241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3153119ad3f_0_241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3153119ad3f_0_241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g3153119ad3f_0_2412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500" name="Google Shape;500;g3153119ad3f_0_241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3153119ad3f_0_241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3153119ad3f_0_241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g3153119ad3f_0_2412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504" name="Google Shape;504;g3153119ad3f_0_241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3153119ad3f_0_241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3153119ad3f_0_241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3153119ad3f_0_241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3153119ad3f_0_241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73" name="Shape 6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4" name="Google Shape;6674;g3153119ad3f_0_18875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75" name="Google Shape;6675;g3153119ad3f_0_18875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6676" name="Google Shape;6676;g3153119ad3f_0_18875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6677" name="Google Shape;6677;g3153119ad3f_0_18875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g3153119ad3f_0_18875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g3153119ad3f_0_18875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g3153119ad3f_0_18875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1" name="Google Shape;6681;g3153119ad3f_0_18875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2" name="Google Shape;6682;g3153119ad3f_0_18875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6683" name="Google Shape;6683;g3153119ad3f_0_18875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g3153119ad3f_0_18875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g3153119ad3f_0_18875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g3153119ad3f_0_18875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g3153119ad3f_0_18875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g3153119ad3f_0_18875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9" name="Google Shape;6689;g3153119ad3f_0_18875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6690" name="Google Shape;6690;g3153119ad3f_0_18875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g3153119ad3f_0_18875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g3153119ad3f_0_18875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93" name="Shape 6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4" name="Google Shape;6694;g3153119ad3f_0_18895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5" name="Google Shape;6695;g3153119ad3f_0_18895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96" name="Google Shape;6696;g3153119ad3f_0_1889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7" name="Google Shape;6697;g3153119ad3f_0_18895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8" name="Google Shape;6698;g3153119ad3f_0_18895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6699" name="Shape 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0" name="Google Shape;6700;g3153119ad3f_0_18901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01" name="Google Shape;6701;g3153119ad3f_0_18901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702" name="Google Shape;6702;g3153119ad3f_0_18901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3" name="Google Shape;6703;g3153119ad3f_0_18901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6704" name="Google Shape;6704;g3153119ad3f_0_1890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g3153119ad3f_0_1890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g3153119ad3f_0_1890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7" name="Google Shape;6707;g3153119ad3f_0_1890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8" name="Google Shape;6708;g3153119ad3f_0_18901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6709" name="Google Shape;6709;g3153119ad3f_0_18901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g3153119ad3f_0_18901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g3153119ad3f_0_18901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6712" name="Shape 6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3" name="Google Shape;6713;g3153119ad3f_0_1891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14" name="Google Shape;6714;g3153119ad3f_0_18914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15" name="Google Shape;6715;g3153119ad3f_0_18914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16" name="Google Shape;6716;g3153119ad3f_0_18914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17" name="Google Shape;6717;g3153119ad3f_0_18914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18" name="Google Shape;6718;g3153119ad3f_0_18914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19" name="Google Shape;6719;g3153119ad3f_0_18914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20" name="Google Shape;6720;g3153119ad3f_0_18914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21" name="Google Shape;6721;g3153119ad3f_0_18914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22" name="Google Shape;6722;g3153119ad3f_0_18914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23" name="Google Shape;6723;g3153119ad3f_0_18914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24" name="Google Shape;6724;g3153119ad3f_0_18914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25" name="Google Shape;6725;g3153119ad3f_0_18914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26" name="Google Shape;6726;g3153119ad3f_0_1891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7" name="Google Shape;6727;g3153119ad3f_0_18914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6728" name="Google Shape;6728;g3153119ad3f_0_1891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g3153119ad3f_0_1891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g3153119ad3f_0_1891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g3153119ad3f_0_1891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g3153119ad3f_0_1891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g3153119ad3f_0_1891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g3153119ad3f_0_1891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g3153119ad3f_0_1891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g3153119ad3f_0_1891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g3153119ad3f_0_1891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g3153119ad3f_0_1891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g3153119ad3f_0_1891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0" name="Google Shape;6740;g3153119ad3f_0_18914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6741" name="Google Shape;6741;g3153119ad3f_0_1891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g3153119ad3f_0_1891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g3153119ad3f_0_1891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4" name="Google Shape;6744;g3153119ad3f_0_18914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6745" name="Google Shape;6745;g3153119ad3f_0_1891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g3153119ad3f_0_1891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g3153119ad3f_0_1891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g3153119ad3f_0_1891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g3153119ad3f_0_1891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6750" name="Shape 67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6751" name="Shape 6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2" name="Google Shape;6752;g3153119ad3f_0_18953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3" name="Google Shape;6753;g3153119ad3f_0_1895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4" name="Google Shape;6754;g3153119ad3f_0_18953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6755" name="Google Shape;6755;g3153119ad3f_0_18953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56" name="Google Shape;6756;g3153119ad3f_0_18953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6757" name="Google Shape;6757;g3153119ad3f_0_1895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8" name="Google Shape;6758;g3153119ad3f_0_1895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g3153119ad3f_0_1895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g3153119ad3f_0_1895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g3153119ad3f_0_1895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g3153119ad3f_0_1895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g3153119ad3f_0_1895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g3153119ad3f_0_1895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5" name="Google Shape;6765;g3153119ad3f_0_18953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6766" name="Google Shape;6766;g3153119ad3f_0_1895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g3153119ad3f_0_1895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8" name="Google Shape;6768;g3153119ad3f_0_1895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9" name="Google Shape;6769;g3153119ad3f_0_1895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g3153119ad3f_0_1895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g3153119ad3f_0_1895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g3153119ad3f_0_1895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g3153119ad3f_0_1895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74" name="Google Shape;6774;g3153119ad3f_0_18953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6775" name="Google Shape;6775;g3153119ad3f_0_1895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6" name="Google Shape;6776;g3153119ad3f_0_1895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7" name="Google Shape;6777;g3153119ad3f_0_1895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8" name="Google Shape;6778;g3153119ad3f_0_1895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9" name="Google Shape;6779;g3153119ad3f_0_1895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0" name="Google Shape;6780;g3153119ad3f_0_1895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1" name="Google Shape;6781;g3153119ad3f_0_1895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2" name="Google Shape;6782;g3153119ad3f_0_1895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3" name="Google Shape;6783;g3153119ad3f_0_1895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4" name="Google Shape;6784;g3153119ad3f_0_1895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5" name="Google Shape;6785;g3153119ad3f_0_1895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g3153119ad3f_0_1895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7" name="Google Shape;6787;g3153119ad3f_0_18953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6788" name="Google Shape;6788;g3153119ad3f_0_18953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9" name="Google Shape;6789;g3153119ad3f_0_18953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g3153119ad3f_0_18953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g3153119ad3f_0_18953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g3153119ad3f_0_18953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g3153119ad3f_0_18953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g3153119ad3f_0_18953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g3153119ad3f_0_18953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g3153119ad3f_0_18953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g3153119ad3f_0_18953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g3153119ad3f_0_18953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g3153119ad3f_0_18953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g3153119ad3f_0_18953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g3153119ad3f_0_18953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g3153119ad3f_0_18953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g3153119ad3f_0_18953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6804" name="Shape 6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5" name="Google Shape;6805;g3153119ad3f_0_19006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6" name="Google Shape;6806;g3153119ad3f_0_1900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7" name="Google Shape;6807;g3153119ad3f_0_19006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6808" name="Google Shape;6808;g3153119ad3f_0_1900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g3153119ad3f_0_1900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g3153119ad3f_0_1900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g3153119ad3f_0_1900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g3153119ad3f_0_1900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g3153119ad3f_0_1900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g3153119ad3f_0_1900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g3153119ad3f_0_1900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g3153119ad3f_0_1900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g3153119ad3f_0_1900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g3153119ad3f_0_1900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g3153119ad3f_0_1900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6820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g3153119ad3f_0_1902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2" name="Google Shape;6822;g3153119ad3f_0_19022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6823" name="Google Shape;6823;g3153119ad3f_0_19022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g3153119ad3f_0_19022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g3153119ad3f_0_19022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g3153119ad3f_0_19022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g3153119ad3f_0_19022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g3153119ad3f_0_19022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g3153119ad3f_0_19022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g3153119ad3f_0_19022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g3153119ad3f_0_19022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g3153119ad3f_0_19022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g3153119ad3f_0_19022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g3153119ad3f_0_19022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g3153119ad3f_0_19022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g3153119ad3f_0_19022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g3153119ad3f_0_19022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8" name="Google Shape;6838;g3153119ad3f_0_19022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6839" name="Google Shape;6839;g3153119ad3f_0_19022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g3153119ad3f_0_19022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g3153119ad3f_0_19022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g3153119ad3f_0_19022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g3153119ad3f_0_19022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g3153119ad3f_0_19022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g3153119ad3f_0_19022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g3153119ad3f_0_19022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g3153119ad3f_0_19022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g3153119ad3f_0_19022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52" name="Shape 6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3" name="Google Shape;6853;g3153119ad3f_0_20097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854" name="Google Shape;6854;g3153119ad3f_0_20097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855" name="Google Shape;6855;g3153119ad3f_0_20097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6" name="Google Shape;6856;g3153119ad3f_0_2009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57" name="Google Shape;6857;g3153119ad3f_0_20097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6858" name="Google Shape;6858;g3153119ad3f_0_2009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g3153119ad3f_0_2009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g3153119ad3f_0_2009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1" name="Google Shape;6861;g3153119ad3f_0_20097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6862" name="Google Shape;6862;g3153119ad3f_0_2009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g3153119ad3f_0_2009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g3153119ad3f_0_2009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g3153119ad3f_0_2009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g3153119ad3f_0_2009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g3153119ad3f_0_2009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g3153119ad3f_0_2009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g3153119ad3f_0_2009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70" name="Shape 6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" name="Google Shape;6871;g3153119ad3f_0_2011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72" name="Google Shape;6872;g3153119ad3f_0_2011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3" name="Google Shape;6873;g3153119ad3f_0_20115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4" name="Google Shape;6874;g3153119ad3f_0_20115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75" name="Google Shape;6875;g3153119ad3f_0_20115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6876" name="Google Shape;6876;g3153119ad3f_0_20115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6877" name="Google Shape;6877;g3153119ad3f_0_20115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6878" name="Google Shape;6878;g3153119ad3f_0_20115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9" name="Google Shape;6879;g3153119ad3f_0_20115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0" name="Google Shape;6880;g3153119ad3f_0_20115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53119ad3f_0_243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11" name="Google Shape;511;g3153119ad3f_0_243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Google Shape;512;g3153119ad3f_0_2438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513" name="Google Shape;513;g3153119ad3f_0_2438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3153119ad3f_0_2438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153119ad3f_0_2438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3153119ad3f_0_2438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3153119ad3f_0_2438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3153119ad3f_0_2438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3153119ad3f_0_2438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3153119ad3f_0_2438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3153119ad3f_0_2438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3153119ad3f_0_2438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g3153119ad3f_0_2438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524" name="Google Shape;524;g3153119ad3f_0_2438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3153119ad3f_0_2438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3153119ad3f_0_2438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3153119ad3f_0_2438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3153119ad3f_0_2438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3153119ad3f_0_2438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3153119ad3f_0_2438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3153119ad3f_0_2438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3153119ad3f_0_2438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3153119ad3f_0_2438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3153119ad3f_0_2438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153119ad3f_0_2438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153119ad3f_0_2438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153119ad3f_0_2438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3153119ad3f_0_2438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6881" name="Shape 6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2" name="Google Shape;6882;g3153119ad3f_0_2012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83" name="Google Shape;6883;g3153119ad3f_0_20126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84" name="Google Shape;6884;g3153119ad3f_0_20126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85" name="Google Shape;6885;g3153119ad3f_0_20126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86" name="Google Shape;6886;g3153119ad3f_0_20126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87" name="Google Shape;6887;g3153119ad3f_0_20126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88" name="Google Shape;6888;g3153119ad3f_0_20126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89" name="Google Shape;6889;g3153119ad3f_0_2012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90" name="Shape 6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" name="Google Shape;6891;g3153119ad3f_0_201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92" name="Google Shape;6892;g3153119ad3f_0_20135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93" name="Google Shape;6893;g3153119ad3f_0_20135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94" name="Google Shape;6894;g3153119ad3f_0_20135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95" name="Google Shape;6895;g3153119ad3f_0_20135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96" name="Google Shape;6896;g3153119ad3f_0_2013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7" name="Google Shape;6897;g3153119ad3f_0_20135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8" name="Google Shape;6898;g3153119ad3f_0_20135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6899" name="Google Shape;6899;g3153119ad3f_0_20135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g3153119ad3f_0_20135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g3153119ad3f_0_20135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g3153119ad3f_0_20135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3" name="Google Shape;6903;g3153119ad3f_0_20135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6904" name="Google Shape;6904;g3153119ad3f_0_20135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6905" name="Google Shape;6905;g3153119ad3f_0_20135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6906" name="Google Shape;6906;g3153119ad3f_0_20135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7" name="Google Shape;6907;g3153119ad3f_0_20135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8" name="Google Shape;6908;g3153119ad3f_0_20135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6909" name="Shape 6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0" name="Google Shape;6910;g3153119ad3f_0_2015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1" name="Google Shape;6911;g3153119ad3f_0_20154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6912" name="Google Shape;6912;g3153119ad3f_0_2015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g3153119ad3f_0_2015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g3153119ad3f_0_2015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g3153119ad3f_0_2015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g3153119ad3f_0_2015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g3153119ad3f_0_2015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g3153119ad3f_0_2015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g3153119ad3f_0_2015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g3153119ad3f_0_2015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g3153119ad3f_0_2015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2" name="Google Shape;6922;g3153119ad3f_0_20154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923" name="Google Shape;6923;g3153119ad3f_0_20154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924" name="Google Shape;6924;g3153119ad3f_0_20154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925" name="Google Shape;6925;g3153119ad3f_0_201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26" name="Google Shape;6926;g3153119ad3f_0_20154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27" name="Google Shape;6927;g3153119ad3f_0_20154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28" name="Google Shape;6928;g3153119ad3f_0_20154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29" name="Google Shape;6929;g3153119ad3f_0_20154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930" name="Google Shape;6930;g3153119ad3f_0_20154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931" name="Google Shape;6931;g3153119ad3f_0_20154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932" name="Google Shape;6932;g3153119ad3f_0_20154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933" name="Google Shape;6933;g3153119ad3f_0_20154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34" name="Google Shape;6934;g3153119ad3f_0_20154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935" name="Google Shape;6935;g3153119ad3f_0_20154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6936" name="Shape 6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7" name="Google Shape;6937;g3153119ad3f_0_2018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38" name="Google Shape;6938;g3153119ad3f_0_20181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9" name="Google Shape;6939;g3153119ad3f_0_20181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6940" name="Google Shape;6940;g3153119ad3f_0_2018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g3153119ad3f_0_2018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g3153119ad3f_0_2018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3" name="Google Shape;6943;g3153119ad3f_0_20181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6944" name="Google Shape;6944;g3153119ad3f_0_2018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g3153119ad3f_0_2018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g3153119ad3f_0_2018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g3153119ad3f_0_2018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g3153119ad3f_0_2018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g3153119ad3f_0_2018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g3153119ad3f_0_2018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g3153119ad3f_0_2018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g3153119ad3f_0_2018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g3153119ad3f_0_2018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g3153119ad3f_0_2018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6955" name="Shape 6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6" name="Google Shape;6956;g3153119ad3f_0_2020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957" name="Google Shape;6957;g3153119ad3f_0_20200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58" name="Google Shape;6958;g3153119ad3f_0_20200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59" name="Google Shape;6959;g3153119ad3f_0_20200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60" name="Google Shape;6960;g3153119ad3f_0_20200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61" name="Google Shape;6961;g3153119ad3f_0_20200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62" name="Google Shape;6962;g3153119ad3f_0_20200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63" name="Google Shape;6963;g3153119ad3f_0_20200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64" name="Google Shape;6964;g3153119ad3f_0_20200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965" name="Google Shape;6965;g3153119ad3f_0_20200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6966" name="Google Shape;6966;g3153119ad3f_0_2020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g3153119ad3f_0_2020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g3153119ad3f_0_2020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g3153119ad3f_0_2020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g3153119ad3f_0_2020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g3153119ad3f_0_2020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g3153119ad3f_0_2020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g3153119ad3f_0_2020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4" name="Google Shape;6974;g3153119ad3f_0_2020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g3153119ad3f_0_2020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6" name="Google Shape;6976;g3153119ad3f_0_2020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7" name="Google Shape;6977;g3153119ad3f_0_2020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8" name="Google Shape;6978;g3153119ad3f_0_20200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6979" name="Google Shape;6979;g3153119ad3f_0_2020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g3153119ad3f_0_2020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g3153119ad3f_0_2020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2" name="Google Shape;6982;g3153119ad3f_0_20200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6983" name="Google Shape;6983;g3153119ad3f_0_2020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g3153119ad3f_0_2020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g3153119ad3f_0_2020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g3153119ad3f_0_2020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g3153119ad3f_0_2020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g3153119ad3f_0_2020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g3153119ad3f_0_2020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g3153119ad3f_0_2020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g3153119ad3f_0_2020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g3153119ad3f_0_2020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g3153119ad3f_0_2020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g3153119ad3f_0_2020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g3153119ad3f_0_2020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g3153119ad3f_0_2020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g3153119ad3f_0_2020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g3153119ad3f_0_2020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g3153119ad3f_0_2020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g3153119ad3f_0_2020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g3153119ad3f_0_2020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g3153119ad3f_0_2020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g3153119ad3f_0_2020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g3153119ad3f_0_2020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g3153119ad3f_0_2020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6" name="Google Shape;7006;g3153119ad3f_0_2020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7" name="Google Shape;7007;g3153119ad3f_0_2020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8" name="Google Shape;7008;g3153119ad3f_0_2020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9" name="Google Shape;7009;g3153119ad3f_0_2020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0" name="Google Shape;7010;g3153119ad3f_0_2020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701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g3153119ad3f_0_2025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13" name="Google Shape;7013;g3153119ad3f_0_20256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14" name="Google Shape;7014;g3153119ad3f_0_20256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15" name="Google Shape;7015;g3153119ad3f_0_20256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16" name="Google Shape;7016;g3153119ad3f_0_20256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17" name="Google Shape;7017;g3153119ad3f_0_20256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18" name="Google Shape;7018;g3153119ad3f_0_20256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19" name="Google Shape;7019;g3153119ad3f_0_2025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0" name="Google Shape;7020;g3153119ad3f_0_20256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7021" name="Google Shape;7021;g3153119ad3f_0_20256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2" name="Google Shape;7022;g3153119ad3f_0_20256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3" name="Google Shape;7023;g3153119ad3f_0_20256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4" name="Google Shape;7024;g3153119ad3f_0_20256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5" name="Google Shape;7025;g3153119ad3f_0_20256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6" name="Google Shape;7026;g3153119ad3f_0_20256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7027" name="Google Shape;7027;g3153119ad3f_0_20256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28" name="Google Shape;7028;g3153119ad3f_0_20256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7029" name="Google Shape;7029;g3153119ad3f_0_2025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g3153119ad3f_0_2025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g3153119ad3f_0_2025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g3153119ad3f_0_2025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g3153119ad3f_0_2025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g3153119ad3f_0_2025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g3153119ad3f_0_2025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g3153119ad3f_0_2025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37" name="Google Shape;7037;g3153119ad3f_0_20256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7038" name="Google Shape;7038;g3153119ad3f_0_2025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g3153119ad3f_0_2025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g3153119ad3f_0_2025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g3153119ad3f_0_2025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g3153119ad3f_0_2025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3" name="Google Shape;7043;g3153119ad3f_0_2025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4" name="Google Shape;7044;g3153119ad3f_0_2025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g3153119ad3f_0_2025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46" name="Google Shape;7046;g3153119ad3f_0_20256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7047" name="Google Shape;7047;g3153119ad3f_0_2025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8" name="Google Shape;7048;g3153119ad3f_0_2025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9" name="Google Shape;7049;g3153119ad3f_0_2025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0" name="Google Shape;7050;g3153119ad3f_0_2025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1" name="Google Shape;7051;g3153119ad3f_0_2025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2" name="Google Shape;7052;g3153119ad3f_0_2025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3" name="Google Shape;7053;g3153119ad3f_0_2025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4" name="Google Shape;7054;g3153119ad3f_0_2025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5" name="Google Shape;7055;g3153119ad3f_0_2025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6" name="Google Shape;7056;g3153119ad3f_0_2025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7" name="Google Shape;7057;g3153119ad3f_0_2025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8" name="Google Shape;7058;g3153119ad3f_0_2025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59" name="Shape 7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0" name="Google Shape;7060;g3153119ad3f_0_20304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1" name="Google Shape;7061;g3153119ad3f_0_20304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7062" name="Google Shape;7062;g3153119ad3f_0_2030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3" name="Google Shape;7063;g3153119ad3f_0_20304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7064" name="Google Shape;7064;g3153119ad3f_0_20304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5" name="Google Shape;7065;g3153119ad3f_0_20304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7066" name="Google Shape;7066;g3153119ad3f_0_2030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7" name="Google Shape;7067;g3153119ad3f_0_2030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8" name="Google Shape;7068;g3153119ad3f_0_2030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9" name="Google Shape;7069;g3153119ad3f_0_2030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0" name="Google Shape;7070;g3153119ad3f_0_2030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1" name="Google Shape;7071;g3153119ad3f_0_2030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2" name="Google Shape;7072;g3153119ad3f_0_2030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3" name="Google Shape;7073;g3153119ad3f_0_2030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74" name="Google Shape;7074;g3153119ad3f_0_20304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7075" name="Google Shape;7075;g3153119ad3f_0_2030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6" name="Google Shape;7076;g3153119ad3f_0_2030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7" name="Google Shape;7077;g3153119ad3f_0_2030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8" name="Google Shape;7078;g3153119ad3f_0_2030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9" name="Google Shape;7079;g3153119ad3f_0_2030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0" name="Google Shape;7080;g3153119ad3f_0_2030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1" name="Google Shape;7081;g3153119ad3f_0_2030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2" name="Google Shape;7082;g3153119ad3f_0_2030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83" name="Google Shape;7083;g3153119ad3f_0_20304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7084" name="Google Shape;7084;g3153119ad3f_0_2030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5" name="Google Shape;7085;g3153119ad3f_0_2030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6" name="Google Shape;7086;g3153119ad3f_0_2030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g3153119ad3f_0_2030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g3153119ad3f_0_2030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g3153119ad3f_0_2030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g3153119ad3f_0_2030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g3153119ad3f_0_2030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g3153119ad3f_0_2030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g3153119ad3f_0_2030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g3153119ad3f_0_2030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g3153119ad3f_0_2030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g3153119ad3f_0_2030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g3153119ad3f_0_2030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8" name="Google Shape;7098;g3153119ad3f_0_2030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9" name="Google Shape;7099;g3153119ad3f_0_2030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0" name="Google Shape;7100;g3153119ad3f_0_20304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7101" name="Google Shape;7101;g3153119ad3f_0_2030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g3153119ad3f_0_2030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g3153119ad3f_0_2030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g3153119ad3f_0_2030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g3153119ad3f_0_2030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g3153119ad3f_0_2030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g3153119ad3f_0_2030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g3153119ad3f_0_2030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9" name="Google Shape;7109;g3153119ad3f_0_2030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0" name="Google Shape;7110;g3153119ad3f_0_2030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1" name="Google Shape;7111;g3153119ad3f_0_2030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2" name="Google Shape;7112;g3153119ad3f_0_2030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7113" name="Shape 7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4" name="Google Shape;7114;g3153119ad3f_0_20358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5" name="Google Shape;7115;g3153119ad3f_0_20358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16" name="Google Shape;7116;g3153119ad3f_0_20358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117" name="Google Shape;7117;g3153119ad3f_0_2035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8" name="Google Shape;7118;g3153119ad3f_0_20358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7119" name="Shape 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0" name="Google Shape;7120;g3153119ad3f_0_20364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121" name="Google Shape;7121;g3153119ad3f_0_203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22" name="Google Shape;7122;g3153119ad3f_0_2036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23" name="Google Shape;7123;g3153119ad3f_0_20364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7124" name="Google Shape;7124;g3153119ad3f_0_2036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5" name="Google Shape;7125;g3153119ad3f_0_2036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6" name="Google Shape;7126;g3153119ad3f_0_2036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g3153119ad3f_0_2036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g3153119ad3f_0_2036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g3153119ad3f_0_2036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g3153119ad3f_0_2036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g3153119ad3f_0_2036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2" name="Google Shape;7132;g3153119ad3f_0_20364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7133" name="Google Shape;7133;g3153119ad3f_0_2036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g3153119ad3f_0_2036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g3153119ad3f_0_2036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g3153119ad3f_0_2036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g3153119ad3f_0_2036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g3153119ad3f_0_2036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g3153119ad3f_0_2036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g3153119ad3f_0_2036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1" name="Google Shape;7141;g3153119ad3f_0_20364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7142" name="Google Shape;7142;g3153119ad3f_0_2036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3" name="Google Shape;7143;g3153119ad3f_0_2036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4" name="Google Shape;7144;g3153119ad3f_0_2036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5" name="Google Shape;7145;g3153119ad3f_0_2036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6" name="Google Shape;7146;g3153119ad3f_0_2036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g3153119ad3f_0_2036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7148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g3153119ad3f_0_20393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7150" name="Google Shape;7150;g3153119ad3f_0_20393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151" name="Google Shape;7151;g3153119ad3f_0_20393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2" name="Google Shape;7152;g3153119ad3f_0_2039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3" name="Google Shape;7153;g3153119ad3f_0_20393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7154" name="Google Shape;7154;g3153119ad3f_0_2039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g3153119ad3f_0_2039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g3153119ad3f_0_2039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g3153119ad3f_0_2039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g3153119ad3f_0_2039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g3153119ad3f_0_2039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g3153119ad3f_0_2039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g3153119ad3f_0_2039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g3153119ad3f_0_2039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g3153119ad3f_0_2039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53119ad3f_0_246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541" name="Google Shape;541;g3153119ad3f_0_2468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542" name="Google Shape;542;g3153119ad3f_0_2468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3153119ad3f_0_2468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3153119ad3f_0_2468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3153119ad3f_0_2468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3153119ad3f_0_2468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3153119ad3f_0_2468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g3153119ad3f_0_2468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549" name="Google Shape;549;g3153119ad3f_0_2468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3153119ad3f_0_2468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3153119ad3f_0_2468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3153119ad3f_0_2468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3153119ad3f_0_2468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3153119ad3f_0_2468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64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5" name="Google Shape;7165;g3153119ad3f_0_20409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7166" name="Google Shape;7166;g3153119ad3f_0_20409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67" name="Google Shape;7167;g3153119ad3f_0_20409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68" name="Google Shape;7168;g3153119ad3f_0_20409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9" name="Google Shape;7169;g3153119ad3f_0_20409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7170" name="Google Shape;7170;g3153119ad3f_0_20409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g3153119ad3f_0_20409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2" name="Google Shape;7172;g3153119ad3f_0_20409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3" name="Google Shape;7173;g3153119ad3f_0_2040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4" name="Google Shape;7174;g3153119ad3f_0_20409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7175" name="Google Shape;7175;g3153119ad3f_0_20409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6" name="Google Shape;7176;g3153119ad3f_0_20409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7" name="Google Shape;7177;g3153119ad3f_0_20409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8" name="Google Shape;7178;g3153119ad3f_0_20409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g3153119ad3f_0_20409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g3153119ad3f_0_20409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1" name="Google Shape;7181;g3153119ad3f_0_20409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2" name="Google Shape;7182;g3153119ad3f_0_20409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3" name="Google Shape;7183;g3153119ad3f_0_20409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g3153119ad3f_0_20409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g3153119ad3f_0_20409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g3153119ad3f_0_20409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7187" name="Shape 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Google Shape;7188;g3153119ad3f_0_20432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89" name="Google Shape;7189;g3153119ad3f_0_2043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0" name="Google Shape;7190;g3153119ad3f_0_20432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7191" name="Google Shape;7191;g3153119ad3f_0_2043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2" name="Google Shape;7192;g3153119ad3f_0_2043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3" name="Google Shape;7193;g3153119ad3f_0_2043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4" name="Google Shape;7194;g3153119ad3f_0_2043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g3153119ad3f_0_2043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96" name="Google Shape;7196;g3153119ad3f_0_20432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7197" name="Google Shape;7197;g3153119ad3f_0_2043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g3153119ad3f_0_2043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g3153119ad3f_0_2043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0" name="Google Shape;7200;g3153119ad3f_0_20432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7201" name="Google Shape;7201;g3153119ad3f_0_20432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2" name="Google Shape;7202;g3153119ad3f_0_20432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3" name="Google Shape;7203;g3153119ad3f_0_20432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4" name="Google Shape;7204;g3153119ad3f_0_20432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5" name="Google Shape;7205;g3153119ad3f_0_20432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6" name="Google Shape;7206;g3153119ad3f_0_20432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7" name="Google Shape;7207;g3153119ad3f_0_20432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7208" name="Google Shape;7208;g3153119ad3f_0_2043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9" name="Google Shape;7209;g3153119ad3f_0_2043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0" name="Google Shape;7210;g3153119ad3f_0_2043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1" name="Google Shape;7211;g3153119ad3f_0_2043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2" name="Google Shape;7212;g3153119ad3f_0_2043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3" name="Google Shape;7213;g3153119ad3f_0_2043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4" name="Google Shape;7214;g3153119ad3f_0_2043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5" name="Google Shape;7215;g3153119ad3f_0_2043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6" name="Google Shape;7216;g3153119ad3f_0_20432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7217" name="Google Shape;7217;g3153119ad3f_0_2043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8" name="Google Shape;7218;g3153119ad3f_0_2043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9" name="Google Shape;7219;g3153119ad3f_0_2043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0" name="Google Shape;7220;g3153119ad3f_0_2043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1" name="Google Shape;7221;g3153119ad3f_0_2043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2" name="Google Shape;7222;g3153119ad3f_0_20432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7223" name="Google Shape;7223;g3153119ad3f_0_2043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4" name="Google Shape;7224;g3153119ad3f_0_2043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5" name="Google Shape;7225;g3153119ad3f_0_2043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6" name="Google Shape;7226;g3153119ad3f_0_2043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7" name="Google Shape;7227;g3153119ad3f_0_2043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g3153119ad3f_0_2043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9" name="Google Shape;7229;g3153119ad3f_0_2043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0" name="Google Shape;7230;g3153119ad3f_0_2043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7231" name="Shape 7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2" name="Google Shape;7232;g3153119ad3f_0_2047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33" name="Google Shape;7233;g3153119ad3f_0_20476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4" name="Google Shape;7234;g3153119ad3f_0_20476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35" name="Google Shape;7235;g3153119ad3f_0_20476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7236" name="Google Shape;7236;g3153119ad3f_0_2047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7" name="Google Shape;7237;g3153119ad3f_0_2047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8" name="Google Shape;7238;g3153119ad3f_0_2047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9" name="Google Shape;7239;g3153119ad3f_0_20476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7240" name="Google Shape;7240;g3153119ad3f_0_20476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1" name="Google Shape;7241;g3153119ad3f_0_20476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2" name="Google Shape;7242;g3153119ad3f_0_20476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3" name="Google Shape;7243;g3153119ad3f_0_20476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4" name="Google Shape;7244;g3153119ad3f_0_20476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5" name="Google Shape;7245;g3153119ad3f_0_20476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6" name="Google Shape;7246;g3153119ad3f_0_20476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7247" name="Google Shape;7247;g3153119ad3f_0_2047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248" name="Google Shape;7248;g3153119ad3f_0_2047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7249" name="Google Shape;7249;g3153119ad3f_0_2047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g3153119ad3f_0_2047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g3153119ad3f_0_2047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7252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3" name="Google Shape;7253;g3153119ad3f_0_2049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54" name="Google Shape;7254;g3153119ad3f_0_2049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55" name="Google Shape;7255;g3153119ad3f_0_20497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7256" name="Google Shape;7256;g3153119ad3f_0_2049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7" name="Google Shape;7257;g3153119ad3f_0_2049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8" name="Google Shape;7258;g3153119ad3f_0_2049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9" name="Google Shape;7259;g3153119ad3f_0_2049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0" name="Google Shape;7260;g3153119ad3f_0_2049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1" name="Google Shape;7261;g3153119ad3f_0_2049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2" name="Google Shape;7262;g3153119ad3f_0_2049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3" name="Google Shape;7263;g3153119ad3f_0_2049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4" name="Google Shape;7264;g3153119ad3f_0_2049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5" name="Google Shape;7265;g3153119ad3f_0_2049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6" name="Google Shape;7266;g3153119ad3f_0_2049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7" name="Google Shape;7267;g3153119ad3f_0_2049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8" name="Google Shape;7268;g3153119ad3f_0_20497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7269" name="Google Shape;7269;g3153119ad3f_0_2049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0" name="Google Shape;7270;g3153119ad3f_0_2049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1" name="Google Shape;7271;g3153119ad3f_0_2049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2" name="Google Shape;7272;g3153119ad3f_0_20497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7273" name="Google Shape;7273;g3153119ad3f_0_2049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4" name="Google Shape;7274;g3153119ad3f_0_2049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5" name="Google Shape;7275;g3153119ad3f_0_2049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6" name="Google Shape;7276;g3153119ad3f_0_2049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7" name="Google Shape;7277;g3153119ad3f_0_2049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7278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3153119ad3f_0_2052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80" name="Google Shape;7280;g3153119ad3f_0_2052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1" name="Google Shape;7281;g3153119ad3f_0_20523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7282" name="Google Shape;7282;g3153119ad3f_0_2052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3" name="Google Shape;7283;g3153119ad3f_0_2052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4" name="Google Shape;7284;g3153119ad3f_0_2052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5" name="Google Shape;7285;g3153119ad3f_0_2052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6" name="Google Shape;7286;g3153119ad3f_0_2052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7" name="Google Shape;7287;g3153119ad3f_0_2052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8" name="Google Shape;7288;g3153119ad3f_0_2052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9" name="Google Shape;7289;g3153119ad3f_0_2052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0" name="Google Shape;7290;g3153119ad3f_0_2052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1" name="Google Shape;7291;g3153119ad3f_0_2052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2" name="Google Shape;7292;g3153119ad3f_0_20523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7293" name="Google Shape;7293;g3153119ad3f_0_20523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4" name="Google Shape;7294;g3153119ad3f_0_20523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5" name="Google Shape;7295;g3153119ad3f_0_20523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6" name="Google Shape;7296;g3153119ad3f_0_20523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7" name="Google Shape;7297;g3153119ad3f_0_20523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8" name="Google Shape;7298;g3153119ad3f_0_20523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9" name="Google Shape;7299;g3153119ad3f_0_20523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0" name="Google Shape;7300;g3153119ad3f_0_20523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1" name="Google Shape;7301;g3153119ad3f_0_20523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2" name="Google Shape;7302;g3153119ad3f_0_20523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3" name="Google Shape;7303;g3153119ad3f_0_20523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g3153119ad3f_0_20523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g3153119ad3f_0_20523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g3153119ad3f_0_20523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7" name="Google Shape;7307;g3153119ad3f_0_20523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7308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9" name="Google Shape;7309;g3153119ad3f_0_2055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7310" name="Google Shape;7310;g3153119ad3f_0_20553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7311" name="Google Shape;7311;g3153119ad3f_0_20553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2" name="Google Shape;7312;g3153119ad3f_0_20553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3" name="Google Shape;7313;g3153119ad3f_0_20553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4" name="Google Shape;7314;g3153119ad3f_0_20553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5" name="Google Shape;7315;g3153119ad3f_0_20553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6" name="Google Shape;7316;g3153119ad3f_0_20553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7" name="Google Shape;7317;g3153119ad3f_0_20553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7318" name="Google Shape;7318;g3153119ad3f_0_20553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9" name="Google Shape;7319;g3153119ad3f_0_20553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0" name="Google Shape;7320;g3153119ad3f_0_20553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1" name="Google Shape;7321;g3153119ad3f_0_20553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2" name="Google Shape;7322;g3153119ad3f_0_20553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3" name="Google Shape;7323;g3153119ad3f_0_20553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7324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Google Shape;7325;g3153119ad3f_0_2056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26" name="Google Shape;7326;g3153119ad3f_0_20569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27" name="Google Shape;7327;g3153119ad3f_0_20569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28" name="Google Shape;7328;g3153119ad3f_0_20569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29" name="Google Shape;7329;g3153119ad3f_0_20569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30" name="Google Shape;7330;g3153119ad3f_0_20569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31" name="Google Shape;7331;g3153119ad3f_0_20569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32" name="Google Shape;7332;g3153119ad3f_0_2056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7333" name="Shape 7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4" name="Google Shape;7334;g3153119ad3f_0_20578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7335" name="Google Shape;7335;g3153119ad3f_0_20578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36" name="Google Shape;7336;g3153119ad3f_0_20578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37" name="Google Shape;7337;g3153119ad3f_0_20578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8" name="Google Shape;7338;g3153119ad3f_0_2057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9" name="Google Shape;7339;g3153119ad3f_0_20578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7340" name="Google Shape;7340;g3153119ad3f_0_20578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g3153119ad3f_0_20578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g3153119ad3f_0_20578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g3153119ad3f_0_20578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g3153119ad3f_0_20578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g3153119ad3f_0_20578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g3153119ad3f_0_20578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g3153119ad3f_0_20578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g3153119ad3f_0_20578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g3153119ad3f_0_20578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g3153119ad3f_0_20578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g3153119ad3f_0_20578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2" name="Google Shape;7352;g3153119ad3f_0_20578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3" name="Google Shape;7353;g3153119ad3f_0_20578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4" name="Google Shape;7354;g3153119ad3f_0_20578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5" name="Google Shape;7355;g3153119ad3f_0_20578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6" name="Google Shape;7356;g3153119ad3f_0_20578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7" name="Google Shape;7357;g3153119ad3f_0_20578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7358" name="Google Shape;7358;g3153119ad3f_0_2057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9" name="Google Shape;7359;g3153119ad3f_0_2057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g3153119ad3f_0_2057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1" name="Google Shape;7361;g3153119ad3f_0_2057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2" name="Google Shape;7362;g3153119ad3f_0_2057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3" name="Google Shape;7363;g3153119ad3f_0_2057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4" name="Google Shape;7364;g3153119ad3f_0_2057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5" name="Google Shape;7365;g3153119ad3f_0_2057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66" name="Shape 7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7" name="Google Shape;7367;g3153119ad3f_0_20611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8" name="Google Shape;7368;g3153119ad3f_0_20611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69" name="Google Shape;7369;g3153119ad3f_0_20611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370" name="Google Shape;7370;g3153119ad3f_0_2061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71" name="Shape 7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" name="Google Shape;7372;g3153119ad3f_0_20616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53119ad3f_0_248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7" name="Google Shape;557;g3153119ad3f_0_2484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8" name="Google Shape;558;g3153119ad3f_0_2484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9" name="Google Shape;559;g3153119ad3f_0_2484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0" name="Google Shape;560;g3153119ad3f_0_2484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1" name="Google Shape;561;g3153119ad3f_0_2484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2" name="Google Shape;562;g3153119ad3f_0_2484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3" name="Google Shape;563;g3153119ad3f_0_248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7373" name="Shape 7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4" name="Google Shape;7374;g3153119ad3f_0_2061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75" name="Google Shape;7375;g3153119ad3f_0_20618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7376" name="Google Shape;7376;g3153119ad3f_0_2061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g3153119ad3f_0_2061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8" name="Google Shape;7378;g3153119ad3f_0_2061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9" name="Google Shape;7379;g3153119ad3f_0_20618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7380" name="Google Shape;7380;g3153119ad3f_0_20618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g3153119ad3f_0_20618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2" name="Google Shape;7382;g3153119ad3f_0_20618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3" name="Google Shape;7383;g3153119ad3f_0_20618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4" name="Google Shape;7384;g3153119ad3f_0_20618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g3153119ad3f_0_20618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6" name="Google Shape;7386;g3153119ad3f_0_20618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7" name="Google Shape;7387;g3153119ad3f_0_20618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8" name="Google Shape;7388;g3153119ad3f_0_20618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9" name="Google Shape;7389;g3153119ad3f_0_20618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0" name="Google Shape;7390;g3153119ad3f_0_20618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1" name="Google Shape;7391;g3153119ad3f_0_20618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2" name="Google Shape;7392;g3153119ad3f_0_20618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g3153119ad3f_0_20618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4" name="Google Shape;7394;g3153119ad3f_0_20618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5" name="Google Shape;7395;g3153119ad3f_0_20618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6" name="Google Shape;7396;g3153119ad3f_0_20618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g3153119ad3f_0_20618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8" name="Google Shape;7398;g3153119ad3f_0_20618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9" name="Google Shape;7399;g3153119ad3f_0_20618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0" name="Google Shape;7400;g3153119ad3f_0_20618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g3153119ad3f_0_20618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g3153119ad3f_0_20618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g3153119ad3f_0_20618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g3153119ad3f_0_20618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g3153119ad3f_0_20618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g3153119ad3f_0_20618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g3153119ad3f_0_20618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g3153119ad3f_0_20618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09" name="Shape 7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0" name="Google Shape;7410;g3153119ad3f_0_20654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411" name="Google Shape;7411;g3153119ad3f_0_20654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412" name="Google Shape;7412;g3153119ad3f_0_20654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3" name="Google Shape;7413;g3153119ad3f_0_20654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7414" name="Google Shape;7414;g3153119ad3f_0_2065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g3153119ad3f_0_2065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g3153119ad3f_0_2065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g3153119ad3f_0_2065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g3153119ad3f_0_2065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g3153119ad3f_0_2065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g3153119ad3f_0_2065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g3153119ad3f_0_2065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g3153119ad3f_0_2065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g3153119ad3f_0_2065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24" name="Google Shape;7424;g3153119ad3f_0_20654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7425" name="Google Shape;7425;g3153119ad3f_0_2065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g3153119ad3f_0_2065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g3153119ad3f_0_2065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g3153119ad3f_0_2065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g3153119ad3f_0_2065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g3153119ad3f_0_2065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g3153119ad3f_0_2065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g3153119ad3f_0_20654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g3153119ad3f_0_2065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g3153119ad3f_0_2065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g3153119ad3f_0_2065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g3153119ad3f_0_2065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g3153119ad3f_0_2065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g3153119ad3f_0_2065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g3153119ad3f_0_2065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g3153119ad3f_0_2065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1" name="Google Shape;7441;g3153119ad3f_0_20654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7442" name="Google Shape;7442;g3153119ad3f_0_2065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g3153119ad3f_0_2065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g3153119ad3f_0_2065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g3153119ad3f_0_2065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g3153119ad3f_0_2065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g3153119ad3f_0_2065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7448" name="Shape 7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9" name="Google Shape;7449;g3153119ad3f_0_2069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0" name="Google Shape;7450;g3153119ad3f_0_20693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7451" name="Google Shape;7451;g3153119ad3f_0_20693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452" name="Google Shape;7452;g3153119ad3f_0_20693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7453" name="Google Shape;7453;g3153119ad3f_0_20693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454" name="Google Shape;7454;g3153119ad3f_0_20693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7455" name="Google Shape;7455;g3153119ad3f_0_20693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456" name="Google Shape;7456;g3153119ad3f_0_20693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7457" name="Google Shape;7457;g3153119ad3f_0_2069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g3153119ad3f_0_2069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g3153119ad3f_0_2069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g3153119ad3f_0_2069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g3153119ad3f_0_2069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g3153119ad3f_0_2069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g3153119ad3f_0_2069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g3153119ad3f_0_2069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g3153119ad3f_0_2069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g3153119ad3f_0_2069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g3153119ad3f_0_2069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g3153119ad3f_0_2069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g3153119ad3f_0_2069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g3153119ad3f_0_2069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g3153119ad3f_0_2069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g3153119ad3f_0_2069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g3153119ad3f_0_2069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g3153119ad3f_0_2069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g3153119ad3f_0_2069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g3153119ad3f_0_2069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g3153119ad3f_0_2069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g3153119ad3f_0_2069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g3153119ad3f_0_2069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g3153119ad3f_0_2069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g3153119ad3f_0_2069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g3153119ad3f_0_2069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g3153119ad3f_0_2069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g3153119ad3f_0_2069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5" name="Google Shape;7485;g3153119ad3f_0_20693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7486" name="Google Shape;7486;g3153119ad3f_0_20693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g3153119ad3f_0_20693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g3153119ad3f_0_20693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9" name="Google Shape;7489;g3153119ad3f_0_20693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7490" name="Google Shape;7490;g3153119ad3f_0_2069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g3153119ad3f_0_2069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g3153119ad3f_0_2069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g3153119ad3f_0_2069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g3153119ad3f_0_2069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g3153119ad3f_0_2069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g3153119ad3f_0_2069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g3153119ad3f_0_2069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7498" name="Shape 7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9" name="Google Shape;7499;g3153119ad3f_0_2074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00" name="Google Shape;7500;g3153119ad3f_0_207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1" name="Google Shape;7501;g3153119ad3f_0_207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02" name="Google Shape;7502;g3153119ad3f_0_20743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7503" name="Google Shape;7503;g3153119ad3f_0_20743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g3153119ad3f_0_20743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g3153119ad3f_0_20743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g3153119ad3f_0_20743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g3153119ad3f_0_20743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g3153119ad3f_0_20743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g3153119ad3f_0_20743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0" name="Google Shape;7510;g3153119ad3f_0_20743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1" name="Google Shape;7511;g3153119ad3f_0_20743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2" name="Google Shape;7512;g3153119ad3f_0_20743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3" name="Google Shape;7513;g3153119ad3f_0_20743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4" name="Google Shape;7514;g3153119ad3f_0_20743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5" name="Google Shape;7515;g3153119ad3f_0_20743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6" name="Google Shape;7516;g3153119ad3f_0_20743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7" name="Google Shape;7517;g3153119ad3f_0_20743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8" name="Google Shape;7518;g3153119ad3f_0_20743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9" name="Google Shape;7519;g3153119ad3f_0_20743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7520" name="Google Shape;7520;g3153119ad3f_0_20743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1" name="Google Shape;7521;g3153119ad3f_0_20743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2" name="Google Shape;7522;g3153119ad3f_0_20743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7523" name="Google Shape;7523;g3153119ad3f_0_20743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4" name="Google Shape;7524;g3153119ad3f_0_2074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5" name="Google Shape;7525;g3153119ad3f_0_2074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6" name="Google Shape;7526;g3153119ad3f_0_2074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7" name="Google Shape;7527;g3153119ad3f_0_2074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8" name="Google Shape;7528;g3153119ad3f_0_2074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9" name="Google Shape;7529;g3153119ad3f_0_2074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0" name="Google Shape;7530;g3153119ad3f_0_2074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1" name="Google Shape;7531;g3153119ad3f_0_2074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2" name="Google Shape;7532;g3153119ad3f_0_2074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3" name="Google Shape;7533;g3153119ad3f_0_2074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4" name="Google Shape;7534;g3153119ad3f_0_2074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5" name="Google Shape;7535;g3153119ad3f_0_2074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6" name="Google Shape;7536;g3153119ad3f_0_2074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7" name="Google Shape;7537;g3153119ad3f_0_2074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8" name="Google Shape;7538;g3153119ad3f_0_2074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9" name="Google Shape;7539;g3153119ad3f_0_2074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0" name="Google Shape;7540;g3153119ad3f_0_2074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1" name="Google Shape;7541;g3153119ad3f_0_2074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2" name="Google Shape;7542;g3153119ad3f_0_2074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3" name="Google Shape;7543;g3153119ad3f_0_2074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4" name="Google Shape;7544;g3153119ad3f_0_2074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5" name="Google Shape;7545;g3153119ad3f_0_2074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6" name="Google Shape;7546;g3153119ad3f_0_2074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7" name="Google Shape;7547;g3153119ad3f_0_2074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8" name="Google Shape;7548;g3153119ad3f_0_2074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9" name="Google Shape;7549;g3153119ad3f_0_2074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0" name="Google Shape;7550;g3153119ad3f_0_2074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1" name="Google Shape;7551;g3153119ad3f_0_2074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2" name="Google Shape;7552;g3153119ad3f_0_20743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7553" name="Google Shape;7553;g3153119ad3f_0_20743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4" name="Google Shape;7554;g3153119ad3f_0_20743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7555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6" name="Google Shape;7556;g3153119ad3f_0_20800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7" name="Google Shape;7557;g3153119ad3f_0_2080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58" name="Google Shape;7558;g3153119ad3f_0_20800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9" name="Google Shape;7559;g3153119ad3f_0_20800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7560" name="Google Shape;7560;g3153119ad3f_0_20800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1" name="Google Shape;7561;g3153119ad3f_0_20800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2" name="Google Shape;7562;g3153119ad3f_0_20800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3" name="Google Shape;7563;g3153119ad3f_0_20800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4" name="Google Shape;7564;g3153119ad3f_0_20800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5" name="Google Shape;7565;g3153119ad3f_0_20800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6" name="Google Shape;7566;g3153119ad3f_0_20800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7" name="Google Shape;7567;g3153119ad3f_0_20800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8" name="Google Shape;7568;g3153119ad3f_0_20800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9" name="Google Shape;7569;g3153119ad3f_0_20800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0" name="Google Shape;7570;g3153119ad3f_0_20800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1" name="Google Shape;7571;g3153119ad3f_0_20800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2" name="Google Shape;7572;g3153119ad3f_0_20800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3" name="Google Shape;7573;g3153119ad3f_0_20800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4" name="Google Shape;7574;g3153119ad3f_0_20800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5" name="Google Shape;7575;g3153119ad3f_0_20800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6" name="Google Shape;7576;g3153119ad3f_0_20800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7" name="Google Shape;7577;g3153119ad3f_0_20800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8" name="Google Shape;7578;g3153119ad3f_0_20800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9" name="Google Shape;7579;g3153119ad3f_0_20800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0" name="Google Shape;7580;g3153119ad3f_0_20800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g3153119ad3f_0_20800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g3153119ad3f_0_20800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g3153119ad3f_0_20800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4" name="Google Shape;7584;g3153119ad3f_0_20800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5" name="Google Shape;7585;g3153119ad3f_0_20800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6" name="Google Shape;7586;g3153119ad3f_0_20800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7" name="Google Shape;7587;g3153119ad3f_0_20800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g3153119ad3f_0_20800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9" name="Google Shape;7589;g3153119ad3f_0_20800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7590" name="Google Shape;7590;g3153119ad3f_0_20800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1" name="Google Shape;7591;g3153119ad3f_0_20800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2" name="Google Shape;7592;g3153119ad3f_0_20800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7593" name="Google Shape;7593;g3153119ad3f_0_20800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4" name="Google Shape;7594;g3153119ad3f_0_20800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5" name="Google Shape;7595;g3153119ad3f_0_20800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7596" name="Google Shape;7596;g3153119ad3f_0_20800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7" name="Google Shape;7597;g3153119ad3f_0_20800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8" name="Google Shape;7598;g3153119ad3f_0_20800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7599" name="Google Shape;7599;g3153119ad3f_0_2080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0" name="Google Shape;7600;g3153119ad3f_0_2080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1" name="Google Shape;7601;g3153119ad3f_0_2080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g3153119ad3f_0_2080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3" name="Google Shape;7603;g3153119ad3f_0_2080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4" name="Google Shape;7604;g3153119ad3f_0_2080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g3153119ad3f_0_2080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g3153119ad3f_0_2080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g3153119ad3f_0_2080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g3153119ad3f_0_2080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7609" name="Shape 7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0" name="Google Shape;7610;g3153119ad3f_0_2085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11" name="Google Shape;7611;g3153119ad3f_0_20854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12" name="Google Shape;7612;g3153119ad3f_0_20854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13" name="Google Shape;7613;g3153119ad3f_0_20854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14" name="Google Shape;7614;g3153119ad3f_0_20854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15" name="Google Shape;7615;g3153119ad3f_0_2085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7616" name="Shape 7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7" name="Google Shape;7617;g3153119ad3f_0_20861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8" name="Google Shape;7618;g3153119ad3f_0_20861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19" name="Google Shape;7619;g3153119ad3f_0_20861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620" name="Google Shape;7620;g3153119ad3f_0_2086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1" name="Google Shape;7621;g3153119ad3f_0_20861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7622" name="Google Shape;7622;g3153119ad3f_0_2086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g3153119ad3f_0_2086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4" name="Google Shape;7624;g3153119ad3f_0_2086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5" name="Google Shape;7625;g3153119ad3f_0_2086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6" name="Google Shape;7626;g3153119ad3f_0_2086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7" name="Google Shape;7627;g3153119ad3f_0_2086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8" name="Google Shape;7628;g3153119ad3f_0_20861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7629" name="Google Shape;7629;g3153119ad3f_0_2086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0" name="Google Shape;7630;g3153119ad3f_0_2086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1" name="Google Shape;7631;g3153119ad3f_0_2086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g3153119ad3f_0_2086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g3153119ad3f_0_2086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g3153119ad3f_0_2086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g3153119ad3f_0_2086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g3153119ad3f_0_2086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7637" name="Shape 7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8" name="Google Shape;7638;g3153119ad3f_0_2088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39" name="Google Shape;7639;g3153119ad3f_0_20882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40" name="Shape 7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1" name="Google Shape;7641;g3153119ad3f_0_20885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2" name="Google Shape;7642;g3153119ad3f_0_20885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7643" name="Google Shape;7643;g3153119ad3f_0_20885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7644" name="Google Shape;7644;g3153119ad3f_0_20885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g3153119ad3f_0_20885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g3153119ad3f_0_20885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g3153119ad3f_0_20885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8" name="Google Shape;7648;g3153119ad3f_0_20885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49" name="Google Shape;7649;g3153119ad3f_0_20885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7650" name="Google Shape;7650;g3153119ad3f_0_20885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g3153119ad3f_0_20885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g3153119ad3f_0_20885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g3153119ad3f_0_20885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g3153119ad3f_0_20885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g3153119ad3f_0_20885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6" name="Google Shape;7656;g3153119ad3f_0_20885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7657" name="Google Shape;7657;g3153119ad3f_0_20885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g3153119ad3f_0_20885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g3153119ad3f_0_20885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60" name="Shape 7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1" name="Google Shape;7661;g3153119ad3f_0_20905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2" name="Google Shape;7662;g3153119ad3f_0_20905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63" name="Google Shape;7663;g3153119ad3f_0_2090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4" name="Google Shape;7664;g3153119ad3f_0_20905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5" name="Google Shape;7665;g3153119ad3f_0_20905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53119ad3f_0_2493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566" name="Google Shape;566;g3153119ad3f_0_2493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7" name="Google Shape;567;g3153119ad3f_0_2493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8" name="Google Shape;568;g3153119ad3f_0_2493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3153119ad3f_0_249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g3153119ad3f_0_2493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571" name="Google Shape;571;g3153119ad3f_0_2493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3153119ad3f_0_2493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3153119ad3f_0_2493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3153119ad3f_0_2493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3153119ad3f_0_2493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3153119ad3f_0_2493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3153119ad3f_0_2493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3153119ad3f_0_2493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3153119ad3f_0_2493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3153119ad3f_0_2493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3153119ad3f_0_2493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153119ad3f_0_2493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3153119ad3f_0_2493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3153119ad3f_0_2493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3153119ad3f_0_2493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g3153119ad3f_0_2493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3153119ad3f_0_2493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" name="Google Shape;588;g3153119ad3f_0_2493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589" name="Google Shape;589;g3153119ad3f_0_249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3153119ad3f_0_249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3153119ad3f_0_249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3153119ad3f_0_249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3153119ad3f_0_249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3153119ad3f_0_249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3153119ad3f_0_249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3153119ad3f_0_249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7666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g3153119ad3f_0_20911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68" name="Google Shape;7668;g3153119ad3f_0_20911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669" name="Google Shape;7669;g3153119ad3f_0_20911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70" name="Google Shape;7670;g3153119ad3f_0_20911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7671" name="Google Shape;7671;g3153119ad3f_0_2091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2" name="Google Shape;7672;g3153119ad3f_0_2091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3" name="Google Shape;7673;g3153119ad3f_0_2091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4" name="Google Shape;7674;g3153119ad3f_0_2091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75" name="Google Shape;7675;g3153119ad3f_0_20911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7676" name="Google Shape;7676;g3153119ad3f_0_20911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7" name="Google Shape;7677;g3153119ad3f_0_20911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8" name="Google Shape;7678;g3153119ad3f_0_20911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7679" name="Shape 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" name="Google Shape;7680;g3153119ad3f_0_2092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81" name="Google Shape;7681;g3153119ad3f_0_20924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82" name="Google Shape;7682;g3153119ad3f_0_20924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83" name="Google Shape;7683;g3153119ad3f_0_20924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84" name="Google Shape;7684;g3153119ad3f_0_20924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85" name="Google Shape;7685;g3153119ad3f_0_20924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86" name="Google Shape;7686;g3153119ad3f_0_20924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87" name="Google Shape;7687;g3153119ad3f_0_20924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88" name="Google Shape;7688;g3153119ad3f_0_20924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89" name="Google Shape;7689;g3153119ad3f_0_20924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90" name="Google Shape;7690;g3153119ad3f_0_20924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91" name="Google Shape;7691;g3153119ad3f_0_20924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92" name="Google Shape;7692;g3153119ad3f_0_20924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93" name="Google Shape;7693;g3153119ad3f_0_2092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4" name="Google Shape;7694;g3153119ad3f_0_20924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7695" name="Google Shape;7695;g3153119ad3f_0_2092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g3153119ad3f_0_2092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g3153119ad3f_0_2092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g3153119ad3f_0_2092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g3153119ad3f_0_2092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g3153119ad3f_0_2092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g3153119ad3f_0_2092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g3153119ad3f_0_2092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g3153119ad3f_0_2092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g3153119ad3f_0_2092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g3153119ad3f_0_2092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g3153119ad3f_0_2092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7" name="Google Shape;7707;g3153119ad3f_0_20924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7708" name="Google Shape;7708;g3153119ad3f_0_2092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g3153119ad3f_0_2092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g3153119ad3f_0_2092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1" name="Google Shape;7711;g3153119ad3f_0_20924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7712" name="Google Shape;7712;g3153119ad3f_0_2092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g3153119ad3f_0_2092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g3153119ad3f_0_2092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g3153119ad3f_0_2092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g3153119ad3f_0_2092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7717" name="Shape 77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7718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g3153119ad3f_0_20963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0" name="Google Shape;7720;g3153119ad3f_0_2096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21" name="Google Shape;7721;g3153119ad3f_0_20963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7722" name="Google Shape;7722;g3153119ad3f_0_20963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23" name="Google Shape;7723;g3153119ad3f_0_20963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7724" name="Google Shape;7724;g3153119ad3f_0_2096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5" name="Google Shape;7725;g3153119ad3f_0_2096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6" name="Google Shape;7726;g3153119ad3f_0_2096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7" name="Google Shape;7727;g3153119ad3f_0_2096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8" name="Google Shape;7728;g3153119ad3f_0_2096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9" name="Google Shape;7729;g3153119ad3f_0_2096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0" name="Google Shape;7730;g3153119ad3f_0_2096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1" name="Google Shape;7731;g3153119ad3f_0_2096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2" name="Google Shape;7732;g3153119ad3f_0_20963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7733" name="Google Shape;7733;g3153119ad3f_0_2096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4" name="Google Shape;7734;g3153119ad3f_0_2096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5" name="Google Shape;7735;g3153119ad3f_0_2096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6" name="Google Shape;7736;g3153119ad3f_0_2096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7" name="Google Shape;7737;g3153119ad3f_0_2096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8" name="Google Shape;7738;g3153119ad3f_0_2096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9" name="Google Shape;7739;g3153119ad3f_0_2096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0" name="Google Shape;7740;g3153119ad3f_0_2096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41" name="Google Shape;7741;g3153119ad3f_0_20963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7742" name="Google Shape;7742;g3153119ad3f_0_2096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3" name="Google Shape;7743;g3153119ad3f_0_2096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4" name="Google Shape;7744;g3153119ad3f_0_2096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5" name="Google Shape;7745;g3153119ad3f_0_2096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6" name="Google Shape;7746;g3153119ad3f_0_2096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7" name="Google Shape;7747;g3153119ad3f_0_2096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8" name="Google Shape;7748;g3153119ad3f_0_2096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9" name="Google Shape;7749;g3153119ad3f_0_2096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0" name="Google Shape;7750;g3153119ad3f_0_2096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1" name="Google Shape;7751;g3153119ad3f_0_2096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2" name="Google Shape;7752;g3153119ad3f_0_2096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3" name="Google Shape;7753;g3153119ad3f_0_2096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4" name="Google Shape;7754;g3153119ad3f_0_20963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7755" name="Google Shape;7755;g3153119ad3f_0_20963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6" name="Google Shape;7756;g3153119ad3f_0_20963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7" name="Google Shape;7757;g3153119ad3f_0_20963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8" name="Google Shape;7758;g3153119ad3f_0_20963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9" name="Google Shape;7759;g3153119ad3f_0_20963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0" name="Google Shape;7760;g3153119ad3f_0_20963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1" name="Google Shape;7761;g3153119ad3f_0_20963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2" name="Google Shape;7762;g3153119ad3f_0_20963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3" name="Google Shape;7763;g3153119ad3f_0_20963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4" name="Google Shape;7764;g3153119ad3f_0_20963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5" name="Google Shape;7765;g3153119ad3f_0_20963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6" name="Google Shape;7766;g3153119ad3f_0_20963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7" name="Google Shape;7767;g3153119ad3f_0_20963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8" name="Google Shape;7768;g3153119ad3f_0_20963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9" name="Google Shape;7769;g3153119ad3f_0_20963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0" name="Google Shape;7770;g3153119ad3f_0_20963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7771" name="Shape 7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" name="Google Shape;7772;g3153119ad3f_0_21016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3" name="Google Shape;7773;g3153119ad3f_0_2101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4" name="Google Shape;7774;g3153119ad3f_0_21016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7775" name="Google Shape;7775;g3153119ad3f_0_2101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6" name="Google Shape;7776;g3153119ad3f_0_2101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7" name="Google Shape;7777;g3153119ad3f_0_2101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8" name="Google Shape;7778;g3153119ad3f_0_2101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9" name="Google Shape;7779;g3153119ad3f_0_2101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0" name="Google Shape;7780;g3153119ad3f_0_2101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1" name="Google Shape;7781;g3153119ad3f_0_2101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2" name="Google Shape;7782;g3153119ad3f_0_2101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3" name="Google Shape;7783;g3153119ad3f_0_2101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4" name="Google Shape;7784;g3153119ad3f_0_2101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5" name="Google Shape;7785;g3153119ad3f_0_2101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6" name="Google Shape;7786;g3153119ad3f_0_2101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7787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8" name="Google Shape;7788;g3153119ad3f_0_2103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9" name="Google Shape;7789;g3153119ad3f_0_21032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7790" name="Google Shape;7790;g3153119ad3f_0_21032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1" name="Google Shape;7791;g3153119ad3f_0_21032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2" name="Google Shape;7792;g3153119ad3f_0_21032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3" name="Google Shape;7793;g3153119ad3f_0_21032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4" name="Google Shape;7794;g3153119ad3f_0_21032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5" name="Google Shape;7795;g3153119ad3f_0_21032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6" name="Google Shape;7796;g3153119ad3f_0_21032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7" name="Google Shape;7797;g3153119ad3f_0_21032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8" name="Google Shape;7798;g3153119ad3f_0_21032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9" name="Google Shape;7799;g3153119ad3f_0_21032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0" name="Google Shape;7800;g3153119ad3f_0_21032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1" name="Google Shape;7801;g3153119ad3f_0_21032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2" name="Google Shape;7802;g3153119ad3f_0_21032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3" name="Google Shape;7803;g3153119ad3f_0_21032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4" name="Google Shape;7804;g3153119ad3f_0_21032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05" name="Google Shape;7805;g3153119ad3f_0_21032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7806" name="Google Shape;7806;g3153119ad3f_0_21032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7" name="Google Shape;7807;g3153119ad3f_0_21032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8" name="Google Shape;7808;g3153119ad3f_0_21032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9" name="Google Shape;7809;g3153119ad3f_0_21032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0" name="Google Shape;7810;g3153119ad3f_0_21032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1" name="Google Shape;7811;g3153119ad3f_0_21032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2" name="Google Shape;7812;g3153119ad3f_0_21032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3" name="Google Shape;7813;g3153119ad3f_0_21032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4" name="Google Shape;7814;g3153119ad3f_0_21032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5" name="Google Shape;7815;g3153119ad3f_0_21032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19" name="Shape 7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0" name="Google Shape;7820;g3153119ad3f_0_23029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7821" name="Google Shape;7821;g3153119ad3f_0_23029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822" name="Google Shape;7822;g3153119ad3f_0_23029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3" name="Google Shape;7823;g3153119ad3f_0_2302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24" name="Google Shape;7824;g3153119ad3f_0_23029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7825" name="Google Shape;7825;g3153119ad3f_0_2302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6" name="Google Shape;7826;g3153119ad3f_0_2302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7" name="Google Shape;7827;g3153119ad3f_0_2302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28" name="Google Shape;7828;g3153119ad3f_0_23029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7829" name="Google Shape;7829;g3153119ad3f_0_2302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0" name="Google Shape;7830;g3153119ad3f_0_2302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1" name="Google Shape;7831;g3153119ad3f_0_2302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2" name="Google Shape;7832;g3153119ad3f_0_2302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3" name="Google Shape;7833;g3153119ad3f_0_2302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4" name="Google Shape;7834;g3153119ad3f_0_2302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5" name="Google Shape;7835;g3153119ad3f_0_2302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6" name="Google Shape;7836;g3153119ad3f_0_2302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37" name="Shape 7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8" name="Google Shape;7838;g3153119ad3f_0_2304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39" name="Google Shape;7839;g3153119ad3f_0_230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0" name="Google Shape;7840;g3153119ad3f_0_23047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1" name="Google Shape;7841;g3153119ad3f_0_23047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42" name="Google Shape;7842;g3153119ad3f_0_23047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7843" name="Google Shape;7843;g3153119ad3f_0_23047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844" name="Google Shape;7844;g3153119ad3f_0_23047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7845" name="Google Shape;7845;g3153119ad3f_0_23047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6" name="Google Shape;7846;g3153119ad3f_0_23047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7" name="Google Shape;7847;g3153119ad3f_0_23047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7848" name="Shape 7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9" name="Google Shape;7849;g3153119ad3f_0_2305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0" name="Google Shape;7850;g3153119ad3f_0_23058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51" name="Google Shape;7851;g3153119ad3f_0_23058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52" name="Google Shape;7852;g3153119ad3f_0_23058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53" name="Google Shape;7853;g3153119ad3f_0_23058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54" name="Google Shape;7854;g3153119ad3f_0_23058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55" name="Google Shape;7855;g3153119ad3f_0_23058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56" name="Google Shape;7856;g3153119ad3f_0_2305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57" name="Shape 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8" name="Google Shape;7858;g3153119ad3f_0_230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59" name="Google Shape;7859;g3153119ad3f_0_23067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60" name="Google Shape;7860;g3153119ad3f_0_23067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61" name="Google Shape;7861;g3153119ad3f_0_23067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62" name="Google Shape;7862;g3153119ad3f_0_23067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63" name="Google Shape;7863;g3153119ad3f_0_2306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4" name="Google Shape;7864;g3153119ad3f_0_23067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5" name="Google Shape;7865;g3153119ad3f_0_23067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7866" name="Google Shape;7866;g3153119ad3f_0_23067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7" name="Google Shape;7867;g3153119ad3f_0_23067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8" name="Google Shape;7868;g3153119ad3f_0_23067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9" name="Google Shape;7869;g3153119ad3f_0_23067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0" name="Google Shape;7870;g3153119ad3f_0_23067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7871" name="Google Shape;7871;g3153119ad3f_0_23067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872" name="Google Shape;7872;g3153119ad3f_0_23067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7873" name="Google Shape;7873;g3153119ad3f_0_23067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4" name="Google Shape;7874;g3153119ad3f_0_23067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5" name="Google Shape;7875;g3153119ad3f_0_23067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53119ad3f_0_2526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3153119ad3f_0_2526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0" name="Google Shape;600;g3153119ad3f_0_2526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01" name="Google Shape;601;g3153119ad3f_0_252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7876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g3153119ad3f_0_2308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78" name="Google Shape;7878;g3153119ad3f_0_23086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7879" name="Google Shape;7879;g3153119ad3f_0_23086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0" name="Google Shape;7880;g3153119ad3f_0_23086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1" name="Google Shape;7881;g3153119ad3f_0_23086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2" name="Google Shape;7882;g3153119ad3f_0_23086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3" name="Google Shape;7883;g3153119ad3f_0_23086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4" name="Google Shape;7884;g3153119ad3f_0_23086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5" name="Google Shape;7885;g3153119ad3f_0_23086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6" name="Google Shape;7886;g3153119ad3f_0_23086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7" name="Google Shape;7887;g3153119ad3f_0_23086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8" name="Google Shape;7888;g3153119ad3f_0_23086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9" name="Google Shape;7889;g3153119ad3f_0_23086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890" name="Google Shape;7890;g3153119ad3f_0_23086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891" name="Google Shape;7891;g3153119ad3f_0_23086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892" name="Google Shape;7892;g3153119ad3f_0_230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93" name="Google Shape;7893;g3153119ad3f_0_23086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94" name="Google Shape;7894;g3153119ad3f_0_23086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95" name="Google Shape;7895;g3153119ad3f_0_23086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96" name="Google Shape;7896;g3153119ad3f_0_23086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897" name="Google Shape;7897;g3153119ad3f_0_23086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898" name="Google Shape;7898;g3153119ad3f_0_23086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899" name="Google Shape;7899;g3153119ad3f_0_23086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900" name="Google Shape;7900;g3153119ad3f_0_23086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01" name="Google Shape;7901;g3153119ad3f_0_23086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902" name="Google Shape;7902;g3153119ad3f_0_23086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7903" name="Shape 7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4" name="Google Shape;7904;g3153119ad3f_0_2311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05" name="Google Shape;7905;g3153119ad3f_0_23113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06" name="Google Shape;7906;g3153119ad3f_0_23113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7907" name="Google Shape;7907;g3153119ad3f_0_2311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8" name="Google Shape;7908;g3153119ad3f_0_2311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9" name="Google Shape;7909;g3153119ad3f_0_2311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0" name="Google Shape;7910;g3153119ad3f_0_23113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7911" name="Google Shape;7911;g3153119ad3f_0_2311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2" name="Google Shape;7912;g3153119ad3f_0_2311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3" name="Google Shape;7913;g3153119ad3f_0_2311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4" name="Google Shape;7914;g3153119ad3f_0_2311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5" name="Google Shape;7915;g3153119ad3f_0_2311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6" name="Google Shape;7916;g3153119ad3f_0_2311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7" name="Google Shape;7917;g3153119ad3f_0_2311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8" name="Google Shape;7918;g3153119ad3f_0_2311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9" name="Google Shape;7919;g3153119ad3f_0_2311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0" name="Google Shape;7920;g3153119ad3f_0_2311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1" name="Google Shape;7921;g3153119ad3f_0_2311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7922" name="Shape 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3" name="Google Shape;7923;g3153119ad3f_0_2313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24" name="Google Shape;7924;g3153119ad3f_0_23132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25" name="Google Shape;7925;g3153119ad3f_0_23132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26" name="Google Shape;7926;g3153119ad3f_0_23132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27" name="Google Shape;7927;g3153119ad3f_0_23132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28" name="Google Shape;7928;g3153119ad3f_0_23132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29" name="Google Shape;7929;g3153119ad3f_0_23132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30" name="Google Shape;7930;g3153119ad3f_0_23132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31" name="Google Shape;7931;g3153119ad3f_0_23132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7932" name="Google Shape;7932;g3153119ad3f_0_23132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7933" name="Google Shape;7933;g3153119ad3f_0_2313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4" name="Google Shape;7934;g3153119ad3f_0_2313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5" name="Google Shape;7935;g3153119ad3f_0_2313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6" name="Google Shape;7936;g3153119ad3f_0_2313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7" name="Google Shape;7937;g3153119ad3f_0_2313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8" name="Google Shape;7938;g3153119ad3f_0_2313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9" name="Google Shape;7939;g3153119ad3f_0_2313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0" name="Google Shape;7940;g3153119ad3f_0_2313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1" name="Google Shape;7941;g3153119ad3f_0_2313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2" name="Google Shape;7942;g3153119ad3f_0_2313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3" name="Google Shape;7943;g3153119ad3f_0_2313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4" name="Google Shape;7944;g3153119ad3f_0_2313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5" name="Google Shape;7945;g3153119ad3f_0_23132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7946" name="Google Shape;7946;g3153119ad3f_0_2313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7" name="Google Shape;7947;g3153119ad3f_0_2313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8" name="Google Shape;7948;g3153119ad3f_0_2313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9" name="Google Shape;7949;g3153119ad3f_0_23132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7950" name="Google Shape;7950;g3153119ad3f_0_23132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1" name="Google Shape;7951;g3153119ad3f_0_23132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2" name="Google Shape;7952;g3153119ad3f_0_23132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3" name="Google Shape;7953;g3153119ad3f_0_23132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4" name="Google Shape;7954;g3153119ad3f_0_23132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5" name="Google Shape;7955;g3153119ad3f_0_23132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6" name="Google Shape;7956;g3153119ad3f_0_23132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7" name="Google Shape;7957;g3153119ad3f_0_23132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8" name="Google Shape;7958;g3153119ad3f_0_23132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9" name="Google Shape;7959;g3153119ad3f_0_23132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0" name="Google Shape;7960;g3153119ad3f_0_23132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1" name="Google Shape;7961;g3153119ad3f_0_23132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2" name="Google Shape;7962;g3153119ad3f_0_23132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3" name="Google Shape;7963;g3153119ad3f_0_23132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4" name="Google Shape;7964;g3153119ad3f_0_23132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5" name="Google Shape;7965;g3153119ad3f_0_23132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6" name="Google Shape;7966;g3153119ad3f_0_23132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7" name="Google Shape;7967;g3153119ad3f_0_23132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8" name="Google Shape;7968;g3153119ad3f_0_23132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9" name="Google Shape;7969;g3153119ad3f_0_23132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0" name="Google Shape;7970;g3153119ad3f_0_23132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1" name="Google Shape;7971;g3153119ad3f_0_23132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2" name="Google Shape;7972;g3153119ad3f_0_23132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3" name="Google Shape;7973;g3153119ad3f_0_23132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4" name="Google Shape;7974;g3153119ad3f_0_23132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5" name="Google Shape;7975;g3153119ad3f_0_23132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6" name="Google Shape;7976;g3153119ad3f_0_23132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7" name="Google Shape;7977;g3153119ad3f_0_23132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7978" name="Shape 7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9" name="Google Shape;7979;g3153119ad3f_0_2318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80" name="Google Shape;7980;g3153119ad3f_0_23188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81" name="Google Shape;7981;g3153119ad3f_0_23188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82" name="Google Shape;7982;g3153119ad3f_0_23188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83" name="Google Shape;7983;g3153119ad3f_0_23188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84" name="Google Shape;7984;g3153119ad3f_0_23188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85" name="Google Shape;7985;g3153119ad3f_0_23188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86" name="Google Shape;7986;g3153119ad3f_0_2318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87" name="Google Shape;7987;g3153119ad3f_0_23188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7988" name="Google Shape;7988;g3153119ad3f_0_2318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9" name="Google Shape;7989;g3153119ad3f_0_2318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0" name="Google Shape;7990;g3153119ad3f_0_2318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1" name="Google Shape;7991;g3153119ad3f_0_2318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2" name="Google Shape;7992;g3153119ad3f_0_2318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3" name="Google Shape;7993;g3153119ad3f_0_23188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7994" name="Google Shape;7994;g3153119ad3f_0_23188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95" name="Google Shape;7995;g3153119ad3f_0_23188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7996" name="Google Shape;7996;g3153119ad3f_0_23188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7" name="Google Shape;7997;g3153119ad3f_0_23188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8" name="Google Shape;7998;g3153119ad3f_0_23188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9" name="Google Shape;7999;g3153119ad3f_0_23188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0" name="Google Shape;8000;g3153119ad3f_0_23188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1" name="Google Shape;8001;g3153119ad3f_0_23188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2" name="Google Shape;8002;g3153119ad3f_0_23188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3" name="Google Shape;8003;g3153119ad3f_0_23188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4" name="Google Shape;8004;g3153119ad3f_0_23188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8005" name="Google Shape;8005;g3153119ad3f_0_23188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6" name="Google Shape;8006;g3153119ad3f_0_23188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7" name="Google Shape;8007;g3153119ad3f_0_23188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8" name="Google Shape;8008;g3153119ad3f_0_23188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9" name="Google Shape;8009;g3153119ad3f_0_23188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0" name="Google Shape;8010;g3153119ad3f_0_23188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1" name="Google Shape;8011;g3153119ad3f_0_23188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2" name="Google Shape;8012;g3153119ad3f_0_23188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13" name="Google Shape;8013;g3153119ad3f_0_23188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8014" name="Google Shape;8014;g3153119ad3f_0_2318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5" name="Google Shape;8015;g3153119ad3f_0_2318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6" name="Google Shape;8016;g3153119ad3f_0_2318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7" name="Google Shape;8017;g3153119ad3f_0_2318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8" name="Google Shape;8018;g3153119ad3f_0_2318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9" name="Google Shape;8019;g3153119ad3f_0_2318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0" name="Google Shape;8020;g3153119ad3f_0_2318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1" name="Google Shape;8021;g3153119ad3f_0_2318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2" name="Google Shape;8022;g3153119ad3f_0_2318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3" name="Google Shape;8023;g3153119ad3f_0_2318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4" name="Google Shape;8024;g3153119ad3f_0_2318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5" name="Google Shape;8025;g3153119ad3f_0_2318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26" name="Shape 8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7" name="Google Shape;8027;g3153119ad3f_0_23236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8" name="Google Shape;8028;g3153119ad3f_0_23236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029" name="Google Shape;8029;g3153119ad3f_0_2323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0" name="Google Shape;8030;g3153119ad3f_0_23236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8031" name="Google Shape;8031;g3153119ad3f_0_23236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32" name="Google Shape;8032;g3153119ad3f_0_23236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8033" name="Google Shape;8033;g3153119ad3f_0_2323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4" name="Google Shape;8034;g3153119ad3f_0_2323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5" name="Google Shape;8035;g3153119ad3f_0_2323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6" name="Google Shape;8036;g3153119ad3f_0_2323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7" name="Google Shape;8037;g3153119ad3f_0_2323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8" name="Google Shape;8038;g3153119ad3f_0_2323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9" name="Google Shape;8039;g3153119ad3f_0_2323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0" name="Google Shape;8040;g3153119ad3f_0_2323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1" name="Google Shape;8041;g3153119ad3f_0_23236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8042" name="Google Shape;8042;g3153119ad3f_0_2323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3" name="Google Shape;8043;g3153119ad3f_0_2323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4" name="Google Shape;8044;g3153119ad3f_0_2323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5" name="Google Shape;8045;g3153119ad3f_0_2323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6" name="Google Shape;8046;g3153119ad3f_0_2323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7" name="Google Shape;8047;g3153119ad3f_0_2323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8" name="Google Shape;8048;g3153119ad3f_0_2323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9" name="Google Shape;8049;g3153119ad3f_0_2323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50" name="Google Shape;8050;g3153119ad3f_0_23236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8051" name="Google Shape;8051;g3153119ad3f_0_23236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2" name="Google Shape;8052;g3153119ad3f_0_23236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3" name="Google Shape;8053;g3153119ad3f_0_23236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4" name="Google Shape;8054;g3153119ad3f_0_23236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5" name="Google Shape;8055;g3153119ad3f_0_23236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6" name="Google Shape;8056;g3153119ad3f_0_23236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7" name="Google Shape;8057;g3153119ad3f_0_23236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8" name="Google Shape;8058;g3153119ad3f_0_23236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9" name="Google Shape;8059;g3153119ad3f_0_23236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0" name="Google Shape;8060;g3153119ad3f_0_23236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1" name="Google Shape;8061;g3153119ad3f_0_23236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2" name="Google Shape;8062;g3153119ad3f_0_23236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3" name="Google Shape;8063;g3153119ad3f_0_23236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4" name="Google Shape;8064;g3153119ad3f_0_23236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5" name="Google Shape;8065;g3153119ad3f_0_23236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6" name="Google Shape;8066;g3153119ad3f_0_23236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7" name="Google Shape;8067;g3153119ad3f_0_23236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8068" name="Google Shape;8068;g3153119ad3f_0_2323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9" name="Google Shape;8069;g3153119ad3f_0_2323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0" name="Google Shape;8070;g3153119ad3f_0_2323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1" name="Google Shape;8071;g3153119ad3f_0_2323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2" name="Google Shape;8072;g3153119ad3f_0_2323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3" name="Google Shape;8073;g3153119ad3f_0_2323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4" name="Google Shape;8074;g3153119ad3f_0_2323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5" name="Google Shape;8075;g3153119ad3f_0_2323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6" name="Google Shape;8076;g3153119ad3f_0_2323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7" name="Google Shape;8077;g3153119ad3f_0_2323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8" name="Google Shape;8078;g3153119ad3f_0_2323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9" name="Google Shape;8079;g3153119ad3f_0_2323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8080" name="Shape 8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1" name="Google Shape;8081;g3153119ad3f_0_23290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2" name="Google Shape;8082;g3153119ad3f_0_23290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83" name="Google Shape;8083;g3153119ad3f_0_23290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084" name="Google Shape;8084;g3153119ad3f_0_2329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5" name="Google Shape;8085;g3153119ad3f_0_23290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8086" name="Shape 8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7" name="Google Shape;8087;g3153119ad3f_0_23296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88" name="Google Shape;8088;g3153119ad3f_0_2329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89" name="Google Shape;8089;g3153119ad3f_0_2329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90" name="Google Shape;8090;g3153119ad3f_0_23296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8091" name="Google Shape;8091;g3153119ad3f_0_23296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2" name="Google Shape;8092;g3153119ad3f_0_23296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3" name="Google Shape;8093;g3153119ad3f_0_23296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4" name="Google Shape;8094;g3153119ad3f_0_23296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5" name="Google Shape;8095;g3153119ad3f_0_23296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6" name="Google Shape;8096;g3153119ad3f_0_23296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7" name="Google Shape;8097;g3153119ad3f_0_23296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8" name="Google Shape;8098;g3153119ad3f_0_23296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9" name="Google Shape;8099;g3153119ad3f_0_23296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8100" name="Google Shape;8100;g3153119ad3f_0_23296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1" name="Google Shape;8101;g3153119ad3f_0_23296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2" name="Google Shape;8102;g3153119ad3f_0_23296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3" name="Google Shape;8103;g3153119ad3f_0_23296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4" name="Google Shape;8104;g3153119ad3f_0_23296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5" name="Google Shape;8105;g3153119ad3f_0_23296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6" name="Google Shape;8106;g3153119ad3f_0_23296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7" name="Google Shape;8107;g3153119ad3f_0_23296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8" name="Google Shape;8108;g3153119ad3f_0_23296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8109" name="Google Shape;8109;g3153119ad3f_0_23296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0" name="Google Shape;8110;g3153119ad3f_0_23296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1" name="Google Shape;8111;g3153119ad3f_0_23296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2" name="Google Shape;8112;g3153119ad3f_0_23296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3" name="Google Shape;8113;g3153119ad3f_0_23296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4" name="Google Shape;8114;g3153119ad3f_0_23296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8115" name="Shape 8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6" name="Google Shape;8116;g3153119ad3f_0_23325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8117" name="Google Shape;8117;g3153119ad3f_0_23325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118" name="Google Shape;8118;g3153119ad3f_0_23325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9" name="Google Shape;8119;g3153119ad3f_0_2332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0" name="Google Shape;8120;g3153119ad3f_0_23325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8121" name="Google Shape;8121;g3153119ad3f_0_2332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2" name="Google Shape;8122;g3153119ad3f_0_2332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3" name="Google Shape;8123;g3153119ad3f_0_2332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4" name="Google Shape;8124;g3153119ad3f_0_2332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5" name="Google Shape;8125;g3153119ad3f_0_2332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6" name="Google Shape;8126;g3153119ad3f_0_2332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7" name="Google Shape;8127;g3153119ad3f_0_2332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8" name="Google Shape;8128;g3153119ad3f_0_2332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9" name="Google Shape;8129;g3153119ad3f_0_2332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0" name="Google Shape;8130;g3153119ad3f_0_2332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31" name="Shape 8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2" name="Google Shape;8132;g3153119ad3f_0_23341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8133" name="Google Shape;8133;g3153119ad3f_0_23341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34" name="Google Shape;8134;g3153119ad3f_0_23341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35" name="Google Shape;8135;g3153119ad3f_0_23341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6" name="Google Shape;8136;g3153119ad3f_0_23341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8137" name="Google Shape;8137;g3153119ad3f_0_23341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8" name="Google Shape;8138;g3153119ad3f_0_23341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9" name="Google Shape;8139;g3153119ad3f_0_23341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40" name="Google Shape;8140;g3153119ad3f_0_2334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41" name="Google Shape;8141;g3153119ad3f_0_23341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8142" name="Google Shape;8142;g3153119ad3f_0_23341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3" name="Google Shape;8143;g3153119ad3f_0_23341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4" name="Google Shape;8144;g3153119ad3f_0_23341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5" name="Google Shape;8145;g3153119ad3f_0_23341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6" name="Google Shape;8146;g3153119ad3f_0_23341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7" name="Google Shape;8147;g3153119ad3f_0_23341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8" name="Google Shape;8148;g3153119ad3f_0_23341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9" name="Google Shape;8149;g3153119ad3f_0_23341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0" name="Google Shape;8150;g3153119ad3f_0_23341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1" name="Google Shape;8151;g3153119ad3f_0_23341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2" name="Google Shape;8152;g3153119ad3f_0_23341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3" name="Google Shape;8153;g3153119ad3f_0_23341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8154" name="Shape 8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5" name="Google Shape;8155;g3153119ad3f_0_23364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56" name="Google Shape;8156;g3153119ad3f_0_2336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57" name="Google Shape;8157;g3153119ad3f_0_23364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8158" name="Google Shape;8158;g3153119ad3f_0_2336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9" name="Google Shape;8159;g3153119ad3f_0_2336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0" name="Google Shape;8160;g3153119ad3f_0_2336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1" name="Google Shape;8161;g3153119ad3f_0_2336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2" name="Google Shape;8162;g3153119ad3f_0_2336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3" name="Google Shape;8163;g3153119ad3f_0_23364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8164" name="Google Shape;8164;g3153119ad3f_0_2336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5" name="Google Shape;8165;g3153119ad3f_0_2336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6" name="Google Shape;8166;g3153119ad3f_0_2336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7" name="Google Shape;8167;g3153119ad3f_0_23364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8168" name="Google Shape;8168;g3153119ad3f_0_23364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9" name="Google Shape;8169;g3153119ad3f_0_23364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0" name="Google Shape;8170;g3153119ad3f_0_23364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1" name="Google Shape;8171;g3153119ad3f_0_23364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2" name="Google Shape;8172;g3153119ad3f_0_23364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73" name="Google Shape;8173;g3153119ad3f_0_23364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4" name="Google Shape;8174;g3153119ad3f_0_23364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8175" name="Google Shape;8175;g3153119ad3f_0_2336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6" name="Google Shape;8176;g3153119ad3f_0_2336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7" name="Google Shape;8177;g3153119ad3f_0_2336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8" name="Google Shape;8178;g3153119ad3f_0_2336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9" name="Google Shape;8179;g3153119ad3f_0_2336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0" name="Google Shape;8180;g3153119ad3f_0_2336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1" name="Google Shape;8181;g3153119ad3f_0_2336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2" name="Google Shape;8182;g3153119ad3f_0_2336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3" name="Google Shape;8183;g3153119ad3f_0_23364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8184" name="Google Shape;8184;g3153119ad3f_0_2336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5" name="Google Shape;8185;g3153119ad3f_0_2336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6" name="Google Shape;8186;g3153119ad3f_0_2336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7" name="Google Shape;8187;g3153119ad3f_0_2336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8" name="Google Shape;8188;g3153119ad3f_0_2336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9" name="Google Shape;8189;g3153119ad3f_0_23364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8190" name="Google Shape;8190;g3153119ad3f_0_2336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1" name="Google Shape;8191;g3153119ad3f_0_2336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2" name="Google Shape;8192;g3153119ad3f_0_2336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3" name="Google Shape;8193;g3153119ad3f_0_2336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4" name="Google Shape;8194;g3153119ad3f_0_2336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5" name="Google Shape;8195;g3153119ad3f_0_2336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6" name="Google Shape;8196;g3153119ad3f_0_2336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7" name="Google Shape;8197;g3153119ad3f_0_2336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53119ad3f_0_2531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8198" name="Shape 8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Google Shape;8199;g3153119ad3f_0_2340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00" name="Google Shape;8200;g3153119ad3f_0_23408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1" name="Google Shape;8201;g3153119ad3f_0_23408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2" name="Google Shape;8202;g3153119ad3f_0_23408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8203" name="Google Shape;8203;g3153119ad3f_0_2340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4" name="Google Shape;8204;g3153119ad3f_0_2340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5" name="Google Shape;8205;g3153119ad3f_0_2340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6" name="Google Shape;8206;g3153119ad3f_0_23408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8207" name="Google Shape;8207;g3153119ad3f_0_23408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8" name="Google Shape;8208;g3153119ad3f_0_23408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9" name="Google Shape;8209;g3153119ad3f_0_23408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0" name="Google Shape;8210;g3153119ad3f_0_23408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1" name="Google Shape;8211;g3153119ad3f_0_23408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2" name="Google Shape;8212;g3153119ad3f_0_23408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3" name="Google Shape;8213;g3153119ad3f_0_23408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8214" name="Google Shape;8214;g3153119ad3f_0_23408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8215" name="Google Shape;8215;g3153119ad3f_0_23408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8216" name="Google Shape;8216;g3153119ad3f_0_23408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7" name="Google Shape;8217;g3153119ad3f_0_23408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8" name="Google Shape;8218;g3153119ad3f_0_23408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8219" name="Shape 8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Google Shape;8220;g3153119ad3f_0_2342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21" name="Google Shape;8221;g3153119ad3f_0_2342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2" name="Google Shape;8222;g3153119ad3f_0_23429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8223" name="Google Shape;8223;g3153119ad3f_0_23429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4" name="Google Shape;8224;g3153119ad3f_0_23429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5" name="Google Shape;8225;g3153119ad3f_0_23429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6" name="Google Shape;8226;g3153119ad3f_0_23429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7" name="Google Shape;8227;g3153119ad3f_0_23429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8" name="Google Shape;8228;g3153119ad3f_0_23429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9" name="Google Shape;8229;g3153119ad3f_0_23429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0" name="Google Shape;8230;g3153119ad3f_0_23429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1" name="Google Shape;8231;g3153119ad3f_0_23429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2" name="Google Shape;8232;g3153119ad3f_0_23429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3" name="Google Shape;8233;g3153119ad3f_0_23429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4" name="Google Shape;8234;g3153119ad3f_0_23429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5" name="Google Shape;8235;g3153119ad3f_0_23429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8236" name="Google Shape;8236;g3153119ad3f_0_2342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7" name="Google Shape;8237;g3153119ad3f_0_2342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8" name="Google Shape;8238;g3153119ad3f_0_2342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9" name="Google Shape;8239;g3153119ad3f_0_23429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8240" name="Google Shape;8240;g3153119ad3f_0_23429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1" name="Google Shape;8241;g3153119ad3f_0_23429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2" name="Google Shape;8242;g3153119ad3f_0_23429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3" name="Google Shape;8243;g3153119ad3f_0_23429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4" name="Google Shape;8244;g3153119ad3f_0_23429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8245" name="Shape 8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6" name="Google Shape;8246;g3153119ad3f_0_2345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47" name="Google Shape;8247;g3153119ad3f_0_2345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8" name="Google Shape;8248;g3153119ad3f_0_23455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8249" name="Google Shape;8249;g3153119ad3f_0_2345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0" name="Google Shape;8250;g3153119ad3f_0_2345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1" name="Google Shape;8251;g3153119ad3f_0_2345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2" name="Google Shape;8252;g3153119ad3f_0_2345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3" name="Google Shape;8253;g3153119ad3f_0_2345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4" name="Google Shape;8254;g3153119ad3f_0_2345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5" name="Google Shape;8255;g3153119ad3f_0_2345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6" name="Google Shape;8256;g3153119ad3f_0_2345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7" name="Google Shape;8257;g3153119ad3f_0_2345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8" name="Google Shape;8258;g3153119ad3f_0_2345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9" name="Google Shape;8259;g3153119ad3f_0_23455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8260" name="Google Shape;8260;g3153119ad3f_0_23455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1" name="Google Shape;8261;g3153119ad3f_0_23455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2" name="Google Shape;8262;g3153119ad3f_0_23455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3" name="Google Shape;8263;g3153119ad3f_0_23455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4" name="Google Shape;8264;g3153119ad3f_0_23455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5" name="Google Shape;8265;g3153119ad3f_0_23455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6" name="Google Shape;8266;g3153119ad3f_0_23455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7" name="Google Shape;8267;g3153119ad3f_0_23455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8" name="Google Shape;8268;g3153119ad3f_0_23455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9" name="Google Shape;8269;g3153119ad3f_0_23455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0" name="Google Shape;8270;g3153119ad3f_0_23455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1" name="Google Shape;8271;g3153119ad3f_0_23455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2" name="Google Shape;8272;g3153119ad3f_0_23455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3" name="Google Shape;8273;g3153119ad3f_0_23455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4" name="Google Shape;8274;g3153119ad3f_0_23455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8275" name="Shape 8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6" name="Google Shape;8276;g3153119ad3f_0_2348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8277" name="Google Shape;8277;g3153119ad3f_0_23485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8278" name="Google Shape;8278;g3153119ad3f_0_23485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9" name="Google Shape;8279;g3153119ad3f_0_23485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0" name="Google Shape;8280;g3153119ad3f_0_23485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1" name="Google Shape;8281;g3153119ad3f_0_23485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2" name="Google Shape;8282;g3153119ad3f_0_23485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3" name="Google Shape;8283;g3153119ad3f_0_23485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4" name="Google Shape;8284;g3153119ad3f_0_23485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8285" name="Google Shape;8285;g3153119ad3f_0_23485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6" name="Google Shape;8286;g3153119ad3f_0_23485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7" name="Google Shape;8287;g3153119ad3f_0_23485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8" name="Google Shape;8288;g3153119ad3f_0_23485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9" name="Google Shape;8289;g3153119ad3f_0_23485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0" name="Google Shape;8290;g3153119ad3f_0_23485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8291" name="Shape 8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2" name="Google Shape;8292;g3153119ad3f_0_2350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93" name="Google Shape;8293;g3153119ad3f_0_23501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94" name="Google Shape;8294;g3153119ad3f_0_23501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95" name="Google Shape;8295;g3153119ad3f_0_23501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96" name="Google Shape;8296;g3153119ad3f_0_23501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97" name="Google Shape;8297;g3153119ad3f_0_23501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98" name="Google Shape;8298;g3153119ad3f_0_23501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99" name="Google Shape;8299;g3153119ad3f_0_2350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8300" name="Shape 8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1" name="Google Shape;8301;g3153119ad3f_0_23510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8302" name="Google Shape;8302;g3153119ad3f_0_23510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303" name="Google Shape;8303;g3153119ad3f_0_23510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4" name="Google Shape;8304;g3153119ad3f_0_23510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5" name="Google Shape;8305;g3153119ad3f_0_2351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6" name="Google Shape;8306;g3153119ad3f_0_23510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8307" name="Google Shape;8307;g3153119ad3f_0_23510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8" name="Google Shape;8308;g3153119ad3f_0_23510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9" name="Google Shape;8309;g3153119ad3f_0_23510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0" name="Google Shape;8310;g3153119ad3f_0_23510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1" name="Google Shape;8311;g3153119ad3f_0_23510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2" name="Google Shape;8312;g3153119ad3f_0_23510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3" name="Google Shape;8313;g3153119ad3f_0_23510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4" name="Google Shape;8314;g3153119ad3f_0_23510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5" name="Google Shape;8315;g3153119ad3f_0_23510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6" name="Google Shape;8316;g3153119ad3f_0_23510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7" name="Google Shape;8317;g3153119ad3f_0_23510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8" name="Google Shape;8318;g3153119ad3f_0_23510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9" name="Google Shape;8319;g3153119ad3f_0_23510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0" name="Google Shape;8320;g3153119ad3f_0_23510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1" name="Google Shape;8321;g3153119ad3f_0_23510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22" name="Google Shape;8322;g3153119ad3f_0_23510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3" name="Google Shape;8323;g3153119ad3f_0_23510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4" name="Google Shape;8324;g3153119ad3f_0_23510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8325" name="Google Shape;8325;g3153119ad3f_0_2351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6" name="Google Shape;8326;g3153119ad3f_0_2351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7" name="Google Shape;8327;g3153119ad3f_0_2351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8" name="Google Shape;8328;g3153119ad3f_0_2351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9" name="Google Shape;8329;g3153119ad3f_0_2351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0" name="Google Shape;8330;g3153119ad3f_0_2351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1" name="Google Shape;8331;g3153119ad3f_0_2351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2" name="Google Shape;8332;g3153119ad3f_0_2351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33" name="Shape 8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4" name="Google Shape;8334;g3153119ad3f_0_23543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5" name="Google Shape;8335;g3153119ad3f_0_23543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36" name="Google Shape;8336;g3153119ad3f_0_23543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337" name="Google Shape;8337;g3153119ad3f_0_235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38" name="Shape 8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9" name="Google Shape;8339;g3153119ad3f_0_23548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8340" name="Shape 8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1" name="Google Shape;8341;g3153119ad3f_0_2355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2" name="Google Shape;8342;g3153119ad3f_0_23550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8343" name="Google Shape;8343;g3153119ad3f_0_2355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4" name="Google Shape;8344;g3153119ad3f_0_2355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5" name="Google Shape;8345;g3153119ad3f_0_2355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6" name="Google Shape;8346;g3153119ad3f_0_23550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8347" name="Google Shape;8347;g3153119ad3f_0_23550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8" name="Google Shape;8348;g3153119ad3f_0_2355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9" name="Google Shape;8349;g3153119ad3f_0_2355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0" name="Google Shape;8350;g3153119ad3f_0_2355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1" name="Google Shape;8351;g3153119ad3f_0_2355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2" name="Google Shape;8352;g3153119ad3f_0_2355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3" name="Google Shape;8353;g3153119ad3f_0_2355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4" name="Google Shape;8354;g3153119ad3f_0_2355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5" name="Google Shape;8355;g3153119ad3f_0_2355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6" name="Google Shape;8356;g3153119ad3f_0_2355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7" name="Google Shape;8357;g3153119ad3f_0_2355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8" name="Google Shape;8358;g3153119ad3f_0_2355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9" name="Google Shape;8359;g3153119ad3f_0_2355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0" name="Google Shape;8360;g3153119ad3f_0_2355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1" name="Google Shape;8361;g3153119ad3f_0_2355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2" name="Google Shape;8362;g3153119ad3f_0_2355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3" name="Google Shape;8363;g3153119ad3f_0_2355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4" name="Google Shape;8364;g3153119ad3f_0_2355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5" name="Google Shape;8365;g3153119ad3f_0_2355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6" name="Google Shape;8366;g3153119ad3f_0_2355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7" name="Google Shape;8367;g3153119ad3f_0_2355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8" name="Google Shape;8368;g3153119ad3f_0_2355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9" name="Google Shape;8369;g3153119ad3f_0_2355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0" name="Google Shape;8370;g3153119ad3f_0_2355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1" name="Google Shape;8371;g3153119ad3f_0_2355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2" name="Google Shape;8372;g3153119ad3f_0_2355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3" name="Google Shape;8373;g3153119ad3f_0_2355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4" name="Google Shape;8374;g3153119ad3f_0_2355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5" name="Google Shape;8375;g3153119ad3f_0_2355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76" name="Shape 8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7" name="Google Shape;8377;g3153119ad3f_0_23586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78" name="Google Shape;8378;g3153119ad3f_0_23586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379" name="Google Shape;8379;g3153119ad3f_0_23586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0" name="Google Shape;8380;g3153119ad3f_0_23586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8381" name="Google Shape;8381;g3153119ad3f_0_23586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2" name="Google Shape;8382;g3153119ad3f_0_23586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3" name="Google Shape;8383;g3153119ad3f_0_23586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4" name="Google Shape;8384;g3153119ad3f_0_23586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5" name="Google Shape;8385;g3153119ad3f_0_23586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6" name="Google Shape;8386;g3153119ad3f_0_23586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7" name="Google Shape;8387;g3153119ad3f_0_23586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8" name="Google Shape;8388;g3153119ad3f_0_23586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9" name="Google Shape;8389;g3153119ad3f_0_23586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0" name="Google Shape;8390;g3153119ad3f_0_23586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91" name="Google Shape;8391;g3153119ad3f_0_23586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8392" name="Google Shape;8392;g3153119ad3f_0_23586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3" name="Google Shape;8393;g3153119ad3f_0_23586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4" name="Google Shape;8394;g3153119ad3f_0_23586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5" name="Google Shape;8395;g3153119ad3f_0_23586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6" name="Google Shape;8396;g3153119ad3f_0_23586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7" name="Google Shape;8397;g3153119ad3f_0_23586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8" name="Google Shape;8398;g3153119ad3f_0_23586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9" name="Google Shape;8399;g3153119ad3f_0_23586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0" name="Google Shape;8400;g3153119ad3f_0_23586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1" name="Google Shape;8401;g3153119ad3f_0_23586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2" name="Google Shape;8402;g3153119ad3f_0_23586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3" name="Google Shape;8403;g3153119ad3f_0_23586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4" name="Google Shape;8404;g3153119ad3f_0_23586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5" name="Google Shape;8405;g3153119ad3f_0_23586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6" name="Google Shape;8406;g3153119ad3f_0_23586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7" name="Google Shape;8407;g3153119ad3f_0_23586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8" name="Google Shape;8408;g3153119ad3f_0_23586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8409" name="Google Shape;8409;g3153119ad3f_0_23586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0" name="Google Shape;8410;g3153119ad3f_0_23586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1" name="Google Shape;8411;g3153119ad3f_0_23586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2" name="Google Shape;8412;g3153119ad3f_0_23586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3" name="Google Shape;8413;g3153119ad3f_0_23586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4" name="Google Shape;8414;g3153119ad3f_0_23586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53119ad3f_0_253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g3153119ad3f_0_2533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607" name="Google Shape;607;g3153119ad3f_0_253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3153119ad3f_0_253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3153119ad3f_0_253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g3153119ad3f_0_2533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611" name="Google Shape;611;g3153119ad3f_0_2533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3153119ad3f_0_2533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3153119ad3f_0_2533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3153119ad3f_0_2533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3153119ad3f_0_2533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3153119ad3f_0_2533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3153119ad3f_0_2533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3153119ad3f_0_2533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3153119ad3f_0_2533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3153119ad3f_0_2533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3153119ad3f_0_2533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3153119ad3f_0_2533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153119ad3f_0_2533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3153119ad3f_0_2533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3153119ad3f_0_2533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3153119ad3f_0_2533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3153119ad3f_0_2533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3153119ad3f_0_2533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3153119ad3f_0_2533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153119ad3f_0_2533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3153119ad3f_0_2533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153119ad3f_0_2533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3153119ad3f_0_2533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153119ad3f_0_2533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3153119ad3f_0_2533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3153119ad3f_0_2533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153119ad3f_0_2533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153119ad3f_0_2533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153119ad3f_0_2533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8415" name="Shape 8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6" name="Google Shape;8416;g3153119ad3f_0_2362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7" name="Google Shape;8417;g3153119ad3f_0_23625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8418" name="Google Shape;8418;g3153119ad3f_0_23625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419" name="Google Shape;8419;g3153119ad3f_0_23625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8420" name="Google Shape;8420;g3153119ad3f_0_23625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421" name="Google Shape;8421;g3153119ad3f_0_23625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8422" name="Google Shape;8422;g3153119ad3f_0_23625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8423" name="Google Shape;8423;g3153119ad3f_0_23625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8424" name="Google Shape;8424;g3153119ad3f_0_23625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5" name="Google Shape;8425;g3153119ad3f_0_23625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6" name="Google Shape;8426;g3153119ad3f_0_23625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7" name="Google Shape;8427;g3153119ad3f_0_23625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8" name="Google Shape;8428;g3153119ad3f_0_23625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9" name="Google Shape;8429;g3153119ad3f_0_23625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0" name="Google Shape;8430;g3153119ad3f_0_23625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1" name="Google Shape;8431;g3153119ad3f_0_23625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2" name="Google Shape;8432;g3153119ad3f_0_23625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3" name="Google Shape;8433;g3153119ad3f_0_23625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4" name="Google Shape;8434;g3153119ad3f_0_23625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5" name="Google Shape;8435;g3153119ad3f_0_23625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6" name="Google Shape;8436;g3153119ad3f_0_23625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7" name="Google Shape;8437;g3153119ad3f_0_23625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8" name="Google Shape;8438;g3153119ad3f_0_23625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9" name="Google Shape;8439;g3153119ad3f_0_23625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0" name="Google Shape;8440;g3153119ad3f_0_23625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1" name="Google Shape;8441;g3153119ad3f_0_23625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2" name="Google Shape;8442;g3153119ad3f_0_23625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3" name="Google Shape;8443;g3153119ad3f_0_23625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4" name="Google Shape;8444;g3153119ad3f_0_23625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5" name="Google Shape;8445;g3153119ad3f_0_23625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6" name="Google Shape;8446;g3153119ad3f_0_23625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7" name="Google Shape;8447;g3153119ad3f_0_23625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8" name="Google Shape;8448;g3153119ad3f_0_23625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9" name="Google Shape;8449;g3153119ad3f_0_23625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0" name="Google Shape;8450;g3153119ad3f_0_23625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1" name="Google Shape;8451;g3153119ad3f_0_23625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2" name="Google Shape;8452;g3153119ad3f_0_23625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8453" name="Google Shape;8453;g3153119ad3f_0_23625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4" name="Google Shape;8454;g3153119ad3f_0_23625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5" name="Google Shape;8455;g3153119ad3f_0_23625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6" name="Google Shape;8456;g3153119ad3f_0_23625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8457" name="Google Shape;8457;g3153119ad3f_0_2362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8" name="Google Shape;8458;g3153119ad3f_0_2362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9" name="Google Shape;8459;g3153119ad3f_0_2362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0" name="Google Shape;8460;g3153119ad3f_0_2362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1" name="Google Shape;8461;g3153119ad3f_0_2362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2" name="Google Shape;8462;g3153119ad3f_0_2362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3" name="Google Shape;8463;g3153119ad3f_0_2362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4" name="Google Shape;8464;g3153119ad3f_0_2362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8465" name="Shape 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g3153119ad3f_0_2367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67" name="Google Shape;8467;g3153119ad3f_0_2367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8" name="Google Shape;8468;g3153119ad3f_0_2367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9" name="Google Shape;8469;g3153119ad3f_0_23675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8470" name="Google Shape;8470;g3153119ad3f_0_23675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1" name="Google Shape;8471;g3153119ad3f_0_23675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2" name="Google Shape;8472;g3153119ad3f_0_23675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3" name="Google Shape;8473;g3153119ad3f_0_23675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4" name="Google Shape;8474;g3153119ad3f_0_23675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5" name="Google Shape;8475;g3153119ad3f_0_23675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6" name="Google Shape;8476;g3153119ad3f_0_23675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7" name="Google Shape;8477;g3153119ad3f_0_23675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8" name="Google Shape;8478;g3153119ad3f_0_23675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9" name="Google Shape;8479;g3153119ad3f_0_23675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0" name="Google Shape;8480;g3153119ad3f_0_23675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1" name="Google Shape;8481;g3153119ad3f_0_23675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2" name="Google Shape;8482;g3153119ad3f_0_23675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3" name="Google Shape;8483;g3153119ad3f_0_23675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4" name="Google Shape;8484;g3153119ad3f_0_23675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5" name="Google Shape;8485;g3153119ad3f_0_23675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86" name="Google Shape;8486;g3153119ad3f_0_23675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8487" name="Google Shape;8487;g3153119ad3f_0_23675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8" name="Google Shape;8488;g3153119ad3f_0_23675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89" name="Google Shape;8489;g3153119ad3f_0_23675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8490" name="Google Shape;8490;g3153119ad3f_0_23675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1" name="Google Shape;8491;g3153119ad3f_0_23675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2" name="Google Shape;8492;g3153119ad3f_0_23675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3" name="Google Shape;8493;g3153119ad3f_0_23675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4" name="Google Shape;8494;g3153119ad3f_0_23675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5" name="Google Shape;8495;g3153119ad3f_0_23675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6" name="Google Shape;8496;g3153119ad3f_0_23675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7" name="Google Shape;8497;g3153119ad3f_0_23675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8" name="Google Shape;8498;g3153119ad3f_0_23675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9" name="Google Shape;8499;g3153119ad3f_0_23675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0" name="Google Shape;8500;g3153119ad3f_0_23675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1" name="Google Shape;8501;g3153119ad3f_0_23675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2" name="Google Shape;8502;g3153119ad3f_0_23675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3" name="Google Shape;8503;g3153119ad3f_0_23675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4" name="Google Shape;8504;g3153119ad3f_0_23675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5" name="Google Shape;8505;g3153119ad3f_0_23675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6" name="Google Shape;8506;g3153119ad3f_0_23675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7" name="Google Shape;8507;g3153119ad3f_0_23675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8" name="Google Shape;8508;g3153119ad3f_0_23675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9" name="Google Shape;8509;g3153119ad3f_0_23675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0" name="Google Shape;8510;g3153119ad3f_0_23675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1" name="Google Shape;8511;g3153119ad3f_0_23675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2" name="Google Shape;8512;g3153119ad3f_0_23675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3" name="Google Shape;8513;g3153119ad3f_0_23675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4" name="Google Shape;8514;g3153119ad3f_0_23675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5" name="Google Shape;8515;g3153119ad3f_0_23675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6" name="Google Shape;8516;g3153119ad3f_0_23675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7" name="Google Shape;8517;g3153119ad3f_0_23675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8" name="Google Shape;8518;g3153119ad3f_0_23675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9" name="Google Shape;8519;g3153119ad3f_0_23675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8520" name="Google Shape;8520;g3153119ad3f_0_23675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1" name="Google Shape;8521;g3153119ad3f_0_23675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8522" name="Shape 8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3" name="Google Shape;8523;g3153119ad3f_0_23732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4" name="Google Shape;8524;g3153119ad3f_0_2373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25" name="Google Shape;8525;g3153119ad3f_0_23732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26" name="Google Shape;8526;g3153119ad3f_0_23732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8527" name="Google Shape;8527;g3153119ad3f_0_23732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8" name="Google Shape;8528;g3153119ad3f_0_23732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9" name="Google Shape;8529;g3153119ad3f_0_23732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0" name="Google Shape;8530;g3153119ad3f_0_23732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1" name="Google Shape;8531;g3153119ad3f_0_23732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2" name="Google Shape;8532;g3153119ad3f_0_23732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3" name="Google Shape;8533;g3153119ad3f_0_23732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4" name="Google Shape;8534;g3153119ad3f_0_23732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5" name="Google Shape;8535;g3153119ad3f_0_23732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6" name="Google Shape;8536;g3153119ad3f_0_23732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7" name="Google Shape;8537;g3153119ad3f_0_23732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8" name="Google Shape;8538;g3153119ad3f_0_23732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9" name="Google Shape;8539;g3153119ad3f_0_23732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0" name="Google Shape;8540;g3153119ad3f_0_23732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1" name="Google Shape;8541;g3153119ad3f_0_23732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2" name="Google Shape;8542;g3153119ad3f_0_23732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3" name="Google Shape;8543;g3153119ad3f_0_23732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4" name="Google Shape;8544;g3153119ad3f_0_23732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5" name="Google Shape;8545;g3153119ad3f_0_23732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6" name="Google Shape;8546;g3153119ad3f_0_23732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7" name="Google Shape;8547;g3153119ad3f_0_23732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8" name="Google Shape;8548;g3153119ad3f_0_23732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9" name="Google Shape;8549;g3153119ad3f_0_23732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0" name="Google Shape;8550;g3153119ad3f_0_23732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1" name="Google Shape;8551;g3153119ad3f_0_23732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2" name="Google Shape;8552;g3153119ad3f_0_23732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3" name="Google Shape;8553;g3153119ad3f_0_23732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4" name="Google Shape;8554;g3153119ad3f_0_23732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5" name="Google Shape;8555;g3153119ad3f_0_23732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6" name="Google Shape;8556;g3153119ad3f_0_23732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8557" name="Google Shape;8557;g3153119ad3f_0_23732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8" name="Google Shape;8558;g3153119ad3f_0_23732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9" name="Google Shape;8559;g3153119ad3f_0_23732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8560" name="Google Shape;8560;g3153119ad3f_0_23732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1" name="Google Shape;8561;g3153119ad3f_0_23732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2" name="Google Shape;8562;g3153119ad3f_0_23732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8563" name="Google Shape;8563;g3153119ad3f_0_23732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4" name="Google Shape;8564;g3153119ad3f_0_23732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5" name="Google Shape;8565;g3153119ad3f_0_23732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8566" name="Google Shape;8566;g3153119ad3f_0_23732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7" name="Google Shape;8567;g3153119ad3f_0_23732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8" name="Google Shape;8568;g3153119ad3f_0_23732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9" name="Google Shape;8569;g3153119ad3f_0_23732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0" name="Google Shape;8570;g3153119ad3f_0_23732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1" name="Google Shape;8571;g3153119ad3f_0_23732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2" name="Google Shape;8572;g3153119ad3f_0_23732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3" name="Google Shape;8573;g3153119ad3f_0_23732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4" name="Google Shape;8574;g3153119ad3f_0_23732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5" name="Google Shape;8575;g3153119ad3f_0_23732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8576" name="Shape 8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7" name="Google Shape;8577;g3153119ad3f_0_2378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78" name="Google Shape;8578;g3153119ad3f_0_23786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579" name="Google Shape;8579;g3153119ad3f_0_23786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580" name="Google Shape;8580;g3153119ad3f_0_23786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81" name="Google Shape;8581;g3153119ad3f_0_23786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82" name="Google Shape;8582;g3153119ad3f_0_2378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8583" name="Shape 8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4" name="Google Shape;8584;g3153119ad3f_0_23793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5" name="Google Shape;8585;g3153119ad3f_0_23793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86" name="Google Shape;8586;g3153119ad3f_0_23793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87" name="Google Shape;8587;g3153119ad3f_0_2379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88" name="Google Shape;8588;g3153119ad3f_0_23793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8589" name="Google Shape;8589;g3153119ad3f_0_23793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0" name="Google Shape;8590;g3153119ad3f_0_23793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1" name="Google Shape;8591;g3153119ad3f_0_23793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2" name="Google Shape;8592;g3153119ad3f_0_23793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3" name="Google Shape;8593;g3153119ad3f_0_23793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4" name="Google Shape;8594;g3153119ad3f_0_23793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5" name="Google Shape;8595;g3153119ad3f_0_23793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8596" name="Google Shape;8596;g3153119ad3f_0_2379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7" name="Google Shape;8597;g3153119ad3f_0_2379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8" name="Google Shape;8598;g3153119ad3f_0_2379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9" name="Google Shape;8599;g3153119ad3f_0_2379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0" name="Google Shape;8600;g3153119ad3f_0_2379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1" name="Google Shape;8601;g3153119ad3f_0_2379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2" name="Google Shape;8602;g3153119ad3f_0_2379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3" name="Google Shape;8603;g3153119ad3f_0_2379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8604" name="Shape 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" name="Google Shape;8605;g3153119ad3f_0_2381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06" name="Google Shape;8606;g3153119ad3f_0_23814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07" name="Shape 8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8" name="Google Shape;8608;g3153119ad3f_0_23817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09" name="Google Shape;8609;g3153119ad3f_0_23817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8610" name="Google Shape;8610;g3153119ad3f_0_23817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8611" name="Google Shape;8611;g3153119ad3f_0_23817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2" name="Google Shape;8612;g3153119ad3f_0_23817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3" name="Google Shape;8613;g3153119ad3f_0_23817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4" name="Google Shape;8614;g3153119ad3f_0_23817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5" name="Google Shape;8615;g3153119ad3f_0_23817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6" name="Google Shape;8616;g3153119ad3f_0_23817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8617" name="Google Shape;8617;g3153119ad3f_0_23817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8" name="Google Shape;8618;g3153119ad3f_0_23817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9" name="Google Shape;8619;g3153119ad3f_0_23817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0" name="Google Shape;8620;g3153119ad3f_0_23817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1" name="Google Shape;8621;g3153119ad3f_0_23817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2" name="Google Shape;8622;g3153119ad3f_0_23817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3" name="Google Shape;8623;g3153119ad3f_0_23817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8624" name="Google Shape;8624;g3153119ad3f_0_23817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5" name="Google Shape;8625;g3153119ad3f_0_23817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6" name="Google Shape;8626;g3153119ad3f_0_23817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27" name="Shape 8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8" name="Google Shape;8628;g3153119ad3f_0_23837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9" name="Google Shape;8629;g3153119ad3f_0_23837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30" name="Google Shape;8630;g3153119ad3f_0_2383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1" name="Google Shape;8631;g3153119ad3f_0_23837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2" name="Google Shape;8632;g3153119ad3f_0_23837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8633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4" name="Google Shape;8634;g3153119ad3f_0_23843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35" name="Google Shape;8635;g3153119ad3f_0_23843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636" name="Google Shape;8636;g3153119ad3f_0_23843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7" name="Google Shape;8637;g3153119ad3f_0_23843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8638" name="Google Shape;8638;g3153119ad3f_0_2384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9" name="Google Shape;8639;g3153119ad3f_0_2384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0" name="Google Shape;8640;g3153119ad3f_0_2384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1" name="Google Shape;8641;g3153119ad3f_0_238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42" name="Google Shape;8642;g3153119ad3f_0_23843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8643" name="Google Shape;8643;g3153119ad3f_0_23843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4" name="Google Shape;8644;g3153119ad3f_0_23843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5" name="Google Shape;8645;g3153119ad3f_0_23843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8646" name="Shape 8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7" name="Google Shape;8647;g3153119ad3f_0_2385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48" name="Google Shape;8648;g3153119ad3f_0_23856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49" name="Google Shape;8649;g3153119ad3f_0_23856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50" name="Google Shape;8650;g3153119ad3f_0_23856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51" name="Google Shape;8651;g3153119ad3f_0_23856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52" name="Google Shape;8652;g3153119ad3f_0_23856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53" name="Google Shape;8653;g3153119ad3f_0_23856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54" name="Google Shape;8654;g3153119ad3f_0_23856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55" name="Google Shape;8655;g3153119ad3f_0_23856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56" name="Google Shape;8656;g3153119ad3f_0_23856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57" name="Google Shape;8657;g3153119ad3f_0_23856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58" name="Google Shape;8658;g3153119ad3f_0_23856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59" name="Google Shape;8659;g3153119ad3f_0_23856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60" name="Google Shape;8660;g3153119ad3f_0_2385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1" name="Google Shape;8661;g3153119ad3f_0_23856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8662" name="Google Shape;8662;g3153119ad3f_0_2385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3" name="Google Shape;8663;g3153119ad3f_0_2385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4" name="Google Shape;8664;g3153119ad3f_0_2385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5" name="Google Shape;8665;g3153119ad3f_0_2385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6" name="Google Shape;8666;g3153119ad3f_0_2385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7" name="Google Shape;8667;g3153119ad3f_0_2385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8" name="Google Shape;8668;g3153119ad3f_0_2385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9" name="Google Shape;8669;g3153119ad3f_0_2385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0" name="Google Shape;8670;g3153119ad3f_0_2385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1" name="Google Shape;8671;g3153119ad3f_0_2385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2" name="Google Shape;8672;g3153119ad3f_0_2385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3" name="Google Shape;8673;g3153119ad3f_0_2385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4" name="Google Shape;8674;g3153119ad3f_0_23856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8675" name="Google Shape;8675;g3153119ad3f_0_2385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6" name="Google Shape;8676;g3153119ad3f_0_2385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7" name="Google Shape;8677;g3153119ad3f_0_2385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8" name="Google Shape;8678;g3153119ad3f_0_23856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8679" name="Google Shape;8679;g3153119ad3f_0_23856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0" name="Google Shape;8680;g3153119ad3f_0_23856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1" name="Google Shape;8681;g3153119ad3f_0_23856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2" name="Google Shape;8682;g3153119ad3f_0_23856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3" name="Google Shape;8683;g3153119ad3f_0_23856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53119ad3f_0_2569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2" name="Google Shape;642;g3153119ad3f_0_2569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43" name="Google Shape;643;g3153119ad3f_0_2569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g3153119ad3f_0_2569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645" name="Google Shape;645;g3153119ad3f_0_256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3153119ad3f_0_256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153119ad3f_0_256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3153119ad3f_0_256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3153119ad3f_0_256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3153119ad3f_0_256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3153119ad3f_0_256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3153119ad3f_0_256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3153119ad3f_0_256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3153119ad3f_0_256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g3153119ad3f_0_2569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656" name="Google Shape;656;g3153119ad3f_0_2569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3153119ad3f_0_2569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3153119ad3f_0_2569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3153119ad3f_0_2569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3153119ad3f_0_2569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3153119ad3f_0_2569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3153119ad3f_0_2569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3153119ad3f_0_2569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3153119ad3f_0_2569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3153119ad3f_0_2569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3153119ad3f_0_2569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3153119ad3f_0_2569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153119ad3f_0_2569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3153119ad3f_0_2569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3153119ad3f_0_2569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3153119ad3f_0_2569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g3153119ad3f_0_2569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673" name="Google Shape;673;g3153119ad3f_0_2569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3153119ad3f_0_2569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3153119ad3f_0_2569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3153119ad3f_0_2569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3153119ad3f_0_2569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3153119ad3f_0_2569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8684" name="Shape 86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8685" name="Shape 8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6" name="Google Shape;8686;g3153119ad3f_0_23895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7" name="Google Shape;8687;g3153119ad3f_0_2389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8" name="Google Shape;8688;g3153119ad3f_0_23895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8689" name="Google Shape;8689;g3153119ad3f_0_23895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90" name="Google Shape;8690;g3153119ad3f_0_23895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8691" name="Google Shape;8691;g3153119ad3f_0_23895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2" name="Google Shape;8692;g3153119ad3f_0_23895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3" name="Google Shape;8693;g3153119ad3f_0_23895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4" name="Google Shape;8694;g3153119ad3f_0_23895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5" name="Google Shape;8695;g3153119ad3f_0_23895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6" name="Google Shape;8696;g3153119ad3f_0_23895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7" name="Google Shape;8697;g3153119ad3f_0_23895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8" name="Google Shape;8698;g3153119ad3f_0_23895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99" name="Google Shape;8699;g3153119ad3f_0_23895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8700" name="Google Shape;8700;g3153119ad3f_0_23895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1" name="Google Shape;8701;g3153119ad3f_0_23895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2" name="Google Shape;8702;g3153119ad3f_0_23895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3" name="Google Shape;8703;g3153119ad3f_0_23895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4" name="Google Shape;8704;g3153119ad3f_0_23895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5" name="Google Shape;8705;g3153119ad3f_0_23895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6" name="Google Shape;8706;g3153119ad3f_0_23895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7" name="Google Shape;8707;g3153119ad3f_0_23895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08" name="Google Shape;8708;g3153119ad3f_0_23895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8709" name="Google Shape;8709;g3153119ad3f_0_23895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0" name="Google Shape;8710;g3153119ad3f_0_23895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1" name="Google Shape;8711;g3153119ad3f_0_23895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2" name="Google Shape;8712;g3153119ad3f_0_23895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3" name="Google Shape;8713;g3153119ad3f_0_23895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4" name="Google Shape;8714;g3153119ad3f_0_23895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5" name="Google Shape;8715;g3153119ad3f_0_23895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6" name="Google Shape;8716;g3153119ad3f_0_23895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7" name="Google Shape;8717;g3153119ad3f_0_23895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8" name="Google Shape;8718;g3153119ad3f_0_23895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9" name="Google Shape;8719;g3153119ad3f_0_23895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0" name="Google Shape;8720;g3153119ad3f_0_23895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1" name="Google Shape;8721;g3153119ad3f_0_23895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8722" name="Google Shape;8722;g3153119ad3f_0_23895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3" name="Google Shape;8723;g3153119ad3f_0_23895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4" name="Google Shape;8724;g3153119ad3f_0_23895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5" name="Google Shape;8725;g3153119ad3f_0_23895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6" name="Google Shape;8726;g3153119ad3f_0_23895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7" name="Google Shape;8727;g3153119ad3f_0_23895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8" name="Google Shape;8728;g3153119ad3f_0_23895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9" name="Google Shape;8729;g3153119ad3f_0_23895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0" name="Google Shape;8730;g3153119ad3f_0_23895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1" name="Google Shape;8731;g3153119ad3f_0_23895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2" name="Google Shape;8732;g3153119ad3f_0_23895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3" name="Google Shape;8733;g3153119ad3f_0_23895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4" name="Google Shape;8734;g3153119ad3f_0_23895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5" name="Google Shape;8735;g3153119ad3f_0_23895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6" name="Google Shape;8736;g3153119ad3f_0_23895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7" name="Google Shape;8737;g3153119ad3f_0_23895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8738" name="Shape 8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9" name="Google Shape;8739;g3153119ad3f_0_23948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0" name="Google Shape;8740;g3153119ad3f_0_2394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41" name="Google Shape;8741;g3153119ad3f_0_23948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8742" name="Google Shape;8742;g3153119ad3f_0_2394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3" name="Google Shape;8743;g3153119ad3f_0_2394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4" name="Google Shape;8744;g3153119ad3f_0_2394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5" name="Google Shape;8745;g3153119ad3f_0_2394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6" name="Google Shape;8746;g3153119ad3f_0_2394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7" name="Google Shape;8747;g3153119ad3f_0_2394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8" name="Google Shape;8748;g3153119ad3f_0_2394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9" name="Google Shape;8749;g3153119ad3f_0_2394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0" name="Google Shape;8750;g3153119ad3f_0_2394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1" name="Google Shape;8751;g3153119ad3f_0_2394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2" name="Google Shape;8752;g3153119ad3f_0_2394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3" name="Google Shape;8753;g3153119ad3f_0_2394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8754" name="Shape 8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" name="Google Shape;8755;g3153119ad3f_0_2396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6" name="Google Shape;8756;g3153119ad3f_0_23964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8757" name="Google Shape;8757;g3153119ad3f_0_23964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8" name="Google Shape;8758;g3153119ad3f_0_23964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9" name="Google Shape;8759;g3153119ad3f_0_23964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0" name="Google Shape;8760;g3153119ad3f_0_23964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1" name="Google Shape;8761;g3153119ad3f_0_23964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g3153119ad3f_0_23964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3" name="Google Shape;8763;g3153119ad3f_0_23964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4" name="Google Shape;8764;g3153119ad3f_0_23964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5" name="Google Shape;8765;g3153119ad3f_0_23964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6" name="Google Shape;8766;g3153119ad3f_0_23964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7" name="Google Shape;8767;g3153119ad3f_0_23964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8" name="Google Shape;8768;g3153119ad3f_0_23964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9" name="Google Shape;8769;g3153119ad3f_0_23964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0" name="Google Shape;8770;g3153119ad3f_0_23964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1" name="Google Shape;8771;g3153119ad3f_0_23964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2" name="Google Shape;8772;g3153119ad3f_0_23964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8773" name="Google Shape;8773;g3153119ad3f_0_2396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4" name="Google Shape;8774;g3153119ad3f_0_2396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5" name="Google Shape;8775;g3153119ad3f_0_2396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6" name="Google Shape;8776;g3153119ad3f_0_2396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7" name="Google Shape;8777;g3153119ad3f_0_2396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8" name="Google Shape;8778;g3153119ad3f_0_2396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9" name="Google Shape;8779;g3153119ad3f_0_2396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0" name="Google Shape;8780;g3153119ad3f_0_2396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1" name="Google Shape;8781;g3153119ad3f_0_2396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2" name="Google Shape;8782;g3153119ad3f_0_2396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86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7" name="Google Shape;8787;g3153119ad3f_0_26933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788" name="Google Shape;8788;g3153119ad3f_0_26933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789" name="Google Shape;8789;g3153119ad3f_0_26933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0" name="Google Shape;8790;g3153119ad3f_0_2693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1" name="Google Shape;8791;g3153119ad3f_0_26933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8792" name="Google Shape;8792;g3153119ad3f_0_2693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3" name="Google Shape;8793;g3153119ad3f_0_2693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4" name="Google Shape;8794;g3153119ad3f_0_2693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5" name="Google Shape;8795;g3153119ad3f_0_26933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8796" name="Google Shape;8796;g3153119ad3f_0_2693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7" name="Google Shape;8797;g3153119ad3f_0_2693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8" name="Google Shape;8798;g3153119ad3f_0_2693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9" name="Google Shape;8799;g3153119ad3f_0_2693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0" name="Google Shape;8800;g3153119ad3f_0_2693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1" name="Google Shape;8801;g3153119ad3f_0_2693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2" name="Google Shape;8802;g3153119ad3f_0_2693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3" name="Google Shape;8803;g3153119ad3f_0_2693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04" name="Shape 8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5" name="Google Shape;8805;g3153119ad3f_0_2695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06" name="Google Shape;8806;g3153119ad3f_0_2695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7" name="Google Shape;8807;g3153119ad3f_0_26951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8" name="Google Shape;8808;g3153119ad3f_0_26951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9" name="Google Shape;8809;g3153119ad3f_0_26951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8810" name="Google Shape;8810;g3153119ad3f_0_26951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8811" name="Google Shape;8811;g3153119ad3f_0_26951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8812" name="Google Shape;8812;g3153119ad3f_0_26951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3" name="Google Shape;8813;g3153119ad3f_0_26951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4" name="Google Shape;8814;g3153119ad3f_0_26951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8815" name="Shape 8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" name="Google Shape;8816;g3153119ad3f_0_2696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17" name="Google Shape;8817;g3153119ad3f_0_26962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18" name="Google Shape;8818;g3153119ad3f_0_26962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19" name="Google Shape;8819;g3153119ad3f_0_26962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20" name="Google Shape;8820;g3153119ad3f_0_26962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21" name="Google Shape;8821;g3153119ad3f_0_26962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22" name="Google Shape;8822;g3153119ad3f_0_26962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23" name="Google Shape;8823;g3153119ad3f_0_2696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24" name="Shape 8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5" name="Google Shape;8825;g3153119ad3f_0_269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26" name="Google Shape;8826;g3153119ad3f_0_26971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27" name="Google Shape;8827;g3153119ad3f_0_26971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28" name="Google Shape;8828;g3153119ad3f_0_26971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29" name="Google Shape;8829;g3153119ad3f_0_26971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30" name="Google Shape;8830;g3153119ad3f_0_2697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1" name="Google Shape;8831;g3153119ad3f_0_26971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32" name="Google Shape;8832;g3153119ad3f_0_26971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8833" name="Google Shape;8833;g3153119ad3f_0_26971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4" name="Google Shape;8834;g3153119ad3f_0_26971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5" name="Google Shape;8835;g3153119ad3f_0_26971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6" name="Google Shape;8836;g3153119ad3f_0_26971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7" name="Google Shape;8837;g3153119ad3f_0_26971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8838" name="Google Shape;8838;g3153119ad3f_0_26971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8839" name="Google Shape;8839;g3153119ad3f_0_26971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8840" name="Google Shape;8840;g3153119ad3f_0_26971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1" name="Google Shape;8841;g3153119ad3f_0_26971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2" name="Google Shape;8842;g3153119ad3f_0_26971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8843" name="Shape 8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4" name="Google Shape;8844;g3153119ad3f_0_2699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5" name="Google Shape;8845;g3153119ad3f_0_26990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8846" name="Google Shape;8846;g3153119ad3f_0_2699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7" name="Google Shape;8847;g3153119ad3f_0_2699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8" name="Google Shape;8848;g3153119ad3f_0_2699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9" name="Google Shape;8849;g3153119ad3f_0_2699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0" name="Google Shape;8850;g3153119ad3f_0_2699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1" name="Google Shape;8851;g3153119ad3f_0_2699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2" name="Google Shape;8852;g3153119ad3f_0_2699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3" name="Google Shape;8853;g3153119ad3f_0_2699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4" name="Google Shape;8854;g3153119ad3f_0_2699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5" name="Google Shape;8855;g3153119ad3f_0_2699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6" name="Google Shape;8856;g3153119ad3f_0_26990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857" name="Google Shape;8857;g3153119ad3f_0_26990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858" name="Google Shape;8858;g3153119ad3f_0_26990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859" name="Google Shape;8859;g3153119ad3f_0_2699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60" name="Google Shape;8860;g3153119ad3f_0_26990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61" name="Google Shape;8861;g3153119ad3f_0_26990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62" name="Google Shape;8862;g3153119ad3f_0_26990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63" name="Google Shape;8863;g3153119ad3f_0_26990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864" name="Google Shape;8864;g3153119ad3f_0_26990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865" name="Google Shape;8865;g3153119ad3f_0_26990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866" name="Google Shape;8866;g3153119ad3f_0_26990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867" name="Google Shape;8867;g3153119ad3f_0_26990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68" name="Google Shape;8868;g3153119ad3f_0_26990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869" name="Google Shape;8869;g3153119ad3f_0_26990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8870" name="Shape 8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1" name="Google Shape;8871;g3153119ad3f_0_2701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72" name="Google Shape;8872;g3153119ad3f_0_27017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73" name="Google Shape;8873;g3153119ad3f_0_27017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8874" name="Google Shape;8874;g3153119ad3f_0_2701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5" name="Google Shape;8875;g3153119ad3f_0_2701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6" name="Google Shape;8876;g3153119ad3f_0_2701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7" name="Google Shape;8877;g3153119ad3f_0_27017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8878" name="Google Shape;8878;g3153119ad3f_0_2701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9" name="Google Shape;8879;g3153119ad3f_0_2701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0" name="Google Shape;8880;g3153119ad3f_0_2701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1" name="Google Shape;8881;g3153119ad3f_0_2701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2" name="Google Shape;8882;g3153119ad3f_0_2701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3" name="Google Shape;8883;g3153119ad3f_0_2701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4" name="Google Shape;8884;g3153119ad3f_0_2701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5" name="Google Shape;8885;g3153119ad3f_0_2701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6" name="Google Shape;8886;g3153119ad3f_0_2701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7" name="Google Shape;8887;g3153119ad3f_0_2701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8" name="Google Shape;8888;g3153119ad3f_0_2701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53119ad3f_0_260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3153119ad3f_0_2608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682" name="Google Shape;682;g3153119ad3f_0_2608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83" name="Google Shape;683;g3153119ad3f_0_2608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684" name="Google Shape;684;g3153119ad3f_0_2608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85" name="Google Shape;685;g3153119ad3f_0_2608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686" name="Google Shape;686;g3153119ad3f_0_2608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687" name="Google Shape;687;g3153119ad3f_0_2608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688" name="Google Shape;688;g3153119ad3f_0_2608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3153119ad3f_0_2608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3153119ad3f_0_2608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3153119ad3f_0_2608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3153119ad3f_0_2608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3153119ad3f_0_2608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3153119ad3f_0_2608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3153119ad3f_0_2608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3153119ad3f_0_2608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3153119ad3f_0_2608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3153119ad3f_0_2608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3153119ad3f_0_2608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3153119ad3f_0_2608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3153119ad3f_0_2608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3153119ad3f_0_2608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3153119ad3f_0_2608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3153119ad3f_0_2608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3153119ad3f_0_2608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3153119ad3f_0_2608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3153119ad3f_0_2608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3153119ad3f_0_2608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3153119ad3f_0_2608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3153119ad3f_0_2608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3153119ad3f_0_2608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3153119ad3f_0_2608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3153119ad3f_0_2608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3153119ad3f_0_2608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153119ad3f_0_2608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153119ad3f_0_2608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717" name="Google Shape;717;g3153119ad3f_0_2608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3153119ad3f_0_2608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3153119ad3f_0_2608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g3153119ad3f_0_2608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721" name="Google Shape;721;g3153119ad3f_0_260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3153119ad3f_0_260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3153119ad3f_0_260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3153119ad3f_0_260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3153119ad3f_0_260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153119ad3f_0_260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153119ad3f_0_260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153119ad3f_0_260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8889" name="Shape 8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0" name="Google Shape;8890;g3153119ad3f_0_2703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91" name="Google Shape;8891;g3153119ad3f_0_27036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92" name="Google Shape;8892;g3153119ad3f_0_27036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93" name="Google Shape;8893;g3153119ad3f_0_27036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94" name="Google Shape;8894;g3153119ad3f_0_27036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95" name="Google Shape;8895;g3153119ad3f_0_27036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96" name="Google Shape;8896;g3153119ad3f_0_27036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97" name="Google Shape;8897;g3153119ad3f_0_27036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98" name="Google Shape;8898;g3153119ad3f_0_27036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899" name="Google Shape;8899;g3153119ad3f_0_27036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8900" name="Google Shape;8900;g3153119ad3f_0_2703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1" name="Google Shape;8901;g3153119ad3f_0_2703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2" name="Google Shape;8902;g3153119ad3f_0_2703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3" name="Google Shape;8903;g3153119ad3f_0_2703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4" name="Google Shape;8904;g3153119ad3f_0_2703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5" name="Google Shape;8905;g3153119ad3f_0_2703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6" name="Google Shape;8906;g3153119ad3f_0_2703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7" name="Google Shape;8907;g3153119ad3f_0_2703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8" name="Google Shape;8908;g3153119ad3f_0_2703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9" name="Google Shape;8909;g3153119ad3f_0_2703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0" name="Google Shape;8910;g3153119ad3f_0_2703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1" name="Google Shape;8911;g3153119ad3f_0_2703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2" name="Google Shape;8912;g3153119ad3f_0_27036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8913" name="Google Shape;8913;g3153119ad3f_0_2703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4" name="Google Shape;8914;g3153119ad3f_0_2703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5" name="Google Shape;8915;g3153119ad3f_0_2703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6" name="Google Shape;8916;g3153119ad3f_0_27036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8917" name="Google Shape;8917;g3153119ad3f_0_27036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8" name="Google Shape;8918;g3153119ad3f_0_27036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9" name="Google Shape;8919;g3153119ad3f_0_27036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0" name="Google Shape;8920;g3153119ad3f_0_27036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1" name="Google Shape;8921;g3153119ad3f_0_27036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2" name="Google Shape;8922;g3153119ad3f_0_27036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3" name="Google Shape;8923;g3153119ad3f_0_27036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4" name="Google Shape;8924;g3153119ad3f_0_27036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5" name="Google Shape;8925;g3153119ad3f_0_27036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6" name="Google Shape;8926;g3153119ad3f_0_27036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7" name="Google Shape;8927;g3153119ad3f_0_27036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8" name="Google Shape;8928;g3153119ad3f_0_27036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9" name="Google Shape;8929;g3153119ad3f_0_27036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0" name="Google Shape;8930;g3153119ad3f_0_27036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1" name="Google Shape;8931;g3153119ad3f_0_27036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2" name="Google Shape;8932;g3153119ad3f_0_27036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3" name="Google Shape;8933;g3153119ad3f_0_27036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4" name="Google Shape;8934;g3153119ad3f_0_27036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5" name="Google Shape;8935;g3153119ad3f_0_27036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6" name="Google Shape;8936;g3153119ad3f_0_27036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7" name="Google Shape;8937;g3153119ad3f_0_27036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8" name="Google Shape;8938;g3153119ad3f_0_27036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9" name="Google Shape;8939;g3153119ad3f_0_27036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0" name="Google Shape;8940;g3153119ad3f_0_27036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1" name="Google Shape;8941;g3153119ad3f_0_27036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2" name="Google Shape;8942;g3153119ad3f_0_27036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3" name="Google Shape;8943;g3153119ad3f_0_27036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4" name="Google Shape;8944;g3153119ad3f_0_27036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8945" name="Shape 8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6" name="Google Shape;8946;g3153119ad3f_0_2709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47" name="Google Shape;8947;g3153119ad3f_0_27092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48" name="Google Shape;8948;g3153119ad3f_0_27092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49" name="Google Shape;8949;g3153119ad3f_0_27092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50" name="Google Shape;8950;g3153119ad3f_0_27092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51" name="Google Shape;8951;g3153119ad3f_0_27092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52" name="Google Shape;8952;g3153119ad3f_0_27092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53" name="Google Shape;8953;g3153119ad3f_0_2709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54" name="Google Shape;8954;g3153119ad3f_0_27092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8955" name="Google Shape;8955;g3153119ad3f_0_27092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6" name="Google Shape;8956;g3153119ad3f_0_27092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7" name="Google Shape;8957;g3153119ad3f_0_27092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8" name="Google Shape;8958;g3153119ad3f_0_27092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9" name="Google Shape;8959;g3153119ad3f_0_27092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0" name="Google Shape;8960;g3153119ad3f_0_27092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8961" name="Google Shape;8961;g3153119ad3f_0_27092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62" name="Google Shape;8962;g3153119ad3f_0_27092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8963" name="Google Shape;8963;g3153119ad3f_0_27092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4" name="Google Shape;8964;g3153119ad3f_0_27092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5" name="Google Shape;8965;g3153119ad3f_0_27092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6" name="Google Shape;8966;g3153119ad3f_0_27092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7" name="Google Shape;8967;g3153119ad3f_0_27092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8" name="Google Shape;8968;g3153119ad3f_0_27092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9" name="Google Shape;8969;g3153119ad3f_0_27092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0" name="Google Shape;8970;g3153119ad3f_0_27092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71" name="Google Shape;8971;g3153119ad3f_0_27092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8972" name="Google Shape;8972;g3153119ad3f_0_27092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3" name="Google Shape;8973;g3153119ad3f_0_27092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4" name="Google Shape;8974;g3153119ad3f_0_27092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5" name="Google Shape;8975;g3153119ad3f_0_27092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6" name="Google Shape;8976;g3153119ad3f_0_27092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7" name="Google Shape;8977;g3153119ad3f_0_27092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8" name="Google Shape;8978;g3153119ad3f_0_27092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9" name="Google Shape;8979;g3153119ad3f_0_27092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80" name="Google Shape;8980;g3153119ad3f_0_27092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8981" name="Google Shape;8981;g3153119ad3f_0_2709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2" name="Google Shape;8982;g3153119ad3f_0_2709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3" name="Google Shape;8983;g3153119ad3f_0_2709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4" name="Google Shape;8984;g3153119ad3f_0_2709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5" name="Google Shape;8985;g3153119ad3f_0_2709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6" name="Google Shape;8986;g3153119ad3f_0_2709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7" name="Google Shape;8987;g3153119ad3f_0_2709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8" name="Google Shape;8988;g3153119ad3f_0_2709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9" name="Google Shape;8989;g3153119ad3f_0_2709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0" name="Google Shape;8990;g3153119ad3f_0_2709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1" name="Google Shape;8991;g3153119ad3f_0_2709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2" name="Google Shape;8992;g3153119ad3f_0_2709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93" name="Shape 8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4" name="Google Shape;8994;g3153119ad3f_0_2714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5" name="Google Shape;8995;g3153119ad3f_0_27140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996" name="Google Shape;8996;g3153119ad3f_0_2714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7" name="Google Shape;8997;g3153119ad3f_0_27140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8998" name="Google Shape;8998;g3153119ad3f_0_27140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99" name="Google Shape;8999;g3153119ad3f_0_27140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9000" name="Google Shape;9000;g3153119ad3f_0_2714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1" name="Google Shape;9001;g3153119ad3f_0_2714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2" name="Google Shape;9002;g3153119ad3f_0_2714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3" name="Google Shape;9003;g3153119ad3f_0_2714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4" name="Google Shape;9004;g3153119ad3f_0_2714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5" name="Google Shape;9005;g3153119ad3f_0_2714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6" name="Google Shape;9006;g3153119ad3f_0_2714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7" name="Google Shape;9007;g3153119ad3f_0_2714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8" name="Google Shape;9008;g3153119ad3f_0_27140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9009" name="Google Shape;9009;g3153119ad3f_0_2714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0" name="Google Shape;9010;g3153119ad3f_0_2714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1" name="Google Shape;9011;g3153119ad3f_0_2714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2" name="Google Shape;9012;g3153119ad3f_0_2714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3" name="Google Shape;9013;g3153119ad3f_0_2714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4" name="Google Shape;9014;g3153119ad3f_0_2714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5" name="Google Shape;9015;g3153119ad3f_0_2714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6" name="Google Shape;9016;g3153119ad3f_0_2714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017" name="Google Shape;9017;g3153119ad3f_0_27140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9018" name="Google Shape;9018;g3153119ad3f_0_2714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9" name="Google Shape;9019;g3153119ad3f_0_2714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0" name="Google Shape;9020;g3153119ad3f_0_2714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1" name="Google Shape;9021;g3153119ad3f_0_2714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2" name="Google Shape;9022;g3153119ad3f_0_2714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3" name="Google Shape;9023;g3153119ad3f_0_2714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4" name="Google Shape;9024;g3153119ad3f_0_2714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5" name="Google Shape;9025;g3153119ad3f_0_27140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6" name="Google Shape;9026;g3153119ad3f_0_2714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7" name="Google Shape;9027;g3153119ad3f_0_2714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8" name="Google Shape;9028;g3153119ad3f_0_2714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9" name="Google Shape;9029;g3153119ad3f_0_2714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0" name="Google Shape;9030;g3153119ad3f_0_2714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1" name="Google Shape;9031;g3153119ad3f_0_2714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2" name="Google Shape;9032;g3153119ad3f_0_2714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3" name="Google Shape;9033;g3153119ad3f_0_2714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4" name="Google Shape;9034;g3153119ad3f_0_27140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9035" name="Google Shape;9035;g3153119ad3f_0_2714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6" name="Google Shape;9036;g3153119ad3f_0_2714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7" name="Google Shape;9037;g3153119ad3f_0_2714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8" name="Google Shape;9038;g3153119ad3f_0_2714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9" name="Google Shape;9039;g3153119ad3f_0_2714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0" name="Google Shape;9040;g3153119ad3f_0_2714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1" name="Google Shape;9041;g3153119ad3f_0_2714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2" name="Google Shape;9042;g3153119ad3f_0_2714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3" name="Google Shape;9043;g3153119ad3f_0_2714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4" name="Google Shape;9044;g3153119ad3f_0_2714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5" name="Google Shape;9045;g3153119ad3f_0_2714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6" name="Google Shape;9046;g3153119ad3f_0_2714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9047" name="Shape 9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8" name="Google Shape;9048;g3153119ad3f_0_27194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9" name="Google Shape;9049;g3153119ad3f_0_27194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050" name="Google Shape;9050;g3153119ad3f_0_27194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051" name="Google Shape;9051;g3153119ad3f_0_2719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2" name="Google Shape;9052;g3153119ad3f_0_27194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9053" name="Shape 9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4" name="Google Shape;9054;g3153119ad3f_0_27200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055" name="Google Shape;9055;g3153119ad3f_0_2720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56" name="Google Shape;9056;g3153119ad3f_0_2720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57" name="Google Shape;9057;g3153119ad3f_0_27200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9058" name="Google Shape;9058;g3153119ad3f_0_2720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9" name="Google Shape;9059;g3153119ad3f_0_2720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0" name="Google Shape;9060;g3153119ad3f_0_2720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1" name="Google Shape;9061;g3153119ad3f_0_2720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2" name="Google Shape;9062;g3153119ad3f_0_2720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3" name="Google Shape;9063;g3153119ad3f_0_2720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4" name="Google Shape;9064;g3153119ad3f_0_2720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5" name="Google Shape;9065;g3153119ad3f_0_2720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6" name="Google Shape;9066;g3153119ad3f_0_27200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9067" name="Google Shape;9067;g3153119ad3f_0_2720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8" name="Google Shape;9068;g3153119ad3f_0_2720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9" name="Google Shape;9069;g3153119ad3f_0_2720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0" name="Google Shape;9070;g3153119ad3f_0_2720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1" name="Google Shape;9071;g3153119ad3f_0_2720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2" name="Google Shape;9072;g3153119ad3f_0_2720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3" name="Google Shape;9073;g3153119ad3f_0_2720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4" name="Google Shape;9074;g3153119ad3f_0_2720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5" name="Google Shape;9075;g3153119ad3f_0_27200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9076" name="Google Shape;9076;g3153119ad3f_0_2720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7" name="Google Shape;9077;g3153119ad3f_0_2720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8" name="Google Shape;9078;g3153119ad3f_0_2720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9" name="Google Shape;9079;g3153119ad3f_0_2720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0" name="Google Shape;9080;g3153119ad3f_0_2720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1" name="Google Shape;9081;g3153119ad3f_0_2720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9082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Google Shape;9083;g3153119ad3f_0_27229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9084" name="Google Shape;9084;g3153119ad3f_0_27229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085" name="Google Shape;9085;g3153119ad3f_0_27229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6" name="Google Shape;9086;g3153119ad3f_0_2722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7" name="Google Shape;9087;g3153119ad3f_0_27229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9088" name="Google Shape;9088;g3153119ad3f_0_2722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9" name="Google Shape;9089;g3153119ad3f_0_2722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0" name="Google Shape;9090;g3153119ad3f_0_2722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1" name="Google Shape;9091;g3153119ad3f_0_2722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2" name="Google Shape;9092;g3153119ad3f_0_2722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3" name="Google Shape;9093;g3153119ad3f_0_2722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4" name="Google Shape;9094;g3153119ad3f_0_2722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5" name="Google Shape;9095;g3153119ad3f_0_2722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6" name="Google Shape;9096;g3153119ad3f_0_2722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7" name="Google Shape;9097;g3153119ad3f_0_2722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98" name="Shape 9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9" name="Google Shape;9099;g3153119ad3f_0_27245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9100" name="Google Shape;9100;g3153119ad3f_0_27245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01" name="Google Shape;9101;g3153119ad3f_0_27245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02" name="Google Shape;9102;g3153119ad3f_0_27245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03" name="Google Shape;9103;g3153119ad3f_0_27245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9104" name="Google Shape;9104;g3153119ad3f_0_27245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5" name="Google Shape;9105;g3153119ad3f_0_27245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6" name="Google Shape;9106;g3153119ad3f_0_27245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7" name="Google Shape;9107;g3153119ad3f_0_2724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08" name="Google Shape;9108;g3153119ad3f_0_27245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9109" name="Google Shape;9109;g3153119ad3f_0_27245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0" name="Google Shape;9110;g3153119ad3f_0_27245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1" name="Google Shape;9111;g3153119ad3f_0_27245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2" name="Google Shape;9112;g3153119ad3f_0_27245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3" name="Google Shape;9113;g3153119ad3f_0_27245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4" name="Google Shape;9114;g3153119ad3f_0_27245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5" name="Google Shape;9115;g3153119ad3f_0_27245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6" name="Google Shape;9116;g3153119ad3f_0_27245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7" name="Google Shape;9117;g3153119ad3f_0_27245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8" name="Google Shape;9118;g3153119ad3f_0_27245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9" name="Google Shape;9119;g3153119ad3f_0_27245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0" name="Google Shape;9120;g3153119ad3f_0_27245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9121" name="Shape 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2" name="Google Shape;9122;g3153119ad3f_0_27268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23" name="Google Shape;9123;g3153119ad3f_0_2726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4" name="Google Shape;9124;g3153119ad3f_0_27268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9125" name="Google Shape;9125;g3153119ad3f_0_2726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6" name="Google Shape;9126;g3153119ad3f_0_2726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7" name="Google Shape;9127;g3153119ad3f_0_2726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8" name="Google Shape;9128;g3153119ad3f_0_2726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9" name="Google Shape;9129;g3153119ad3f_0_2726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0" name="Google Shape;9130;g3153119ad3f_0_27268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9131" name="Google Shape;9131;g3153119ad3f_0_2726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2" name="Google Shape;9132;g3153119ad3f_0_2726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3" name="Google Shape;9133;g3153119ad3f_0_2726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4" name="Google Shape;9134;g3153119ad3f_0_27268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9135" name="Google Shape;9135;g3153119ad3f_0_27268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6" name="Google Shape;9136;g3153119ad3f_0_27268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7" name="Google Shape;9137;g3153119ad3f_0_27268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8" name="Google Shape;9138;g3153119ad3f_0_27268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9" name="Google Shape;9139;g3153119ad3f_0_27268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0" name="Google Shape;9140;g3153119ad3f_0_27268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41" name="Google Shape;9141;g3153119ad3f_0_27268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9142" name="Google Shape;9142;g3153119ad3f_0_2726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3" name="Google Shape;9143;g3153119ad3f_0_2726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4" name="Google Shape;9144;g3153119ad3f_0_2726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5" name="Google Shape;9145;g3153119ad3f_0_2726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6" name="Google Shape;9146;g3153119ad3f_0_2726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7" name="Google Shape;9147;g3153119ad3f_0_2726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8" name="Google Shape;9148;g3153119ad3f_0_2726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9" name="Google Shape;9149;g3153119ad3f_0_2726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0" name="Google Shape;9150;g3153119ad3f_0_27268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9151" name="Google Shape;9151;g3153119ad3f_0_2726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2" name="Google Shape;9152;g3153119ad3f_0_2726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3" name="Google Shape;9153;g3153119ad3f_0_2726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4" name="Google Shape;9154;g3153119ad3f_0_2726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5" name="Google Shape;9155;g3153119ad3f_0_2726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6" name="Google Shape;9156;g3153119ad3f_0_27268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9157" name="Google Shape;9157;g3153119ad3f_0_2726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8" name="Google Shape;9158;g3153119ad3f_0_2726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9" name="Google Shape;9159;g3153119ad3f_0_2726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0" name="Google Shape;9160;g3153119ad3f_0_2726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1" name="Google Shape;9161;g3153119ad3f_0_2726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2" name="Google Shape;9162;g3153119ad3f_0_2726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3" name="Google Shape;9163;g3153119ad3f_0_2726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4" name="Google Shape;9164;g3153119ad3f_0_2726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9165" name="Shape 9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6" name="Google Shape;9166;g3153119ad3f_0_2731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67" name="Google Shape;9167;g3153119ad3f_0_27312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8" name="Google Shape;9168;g3153119ad3f_0_27312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9" name="Google Shape;9169;g3153119ad3f_0_27312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9170" name="Google Shape;9170;g3153119ad3f_0_2731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1" name="Google Shape;9171;g3153119ad3f_0_2731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2" name="Google Shape;9172;g3153119ad3f_0_2731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3" name="Google Shape;9173;g3153119ad3f_0_27312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9174" name="Google Shape;9174;g3153119ad3f_0_27312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5" name="Google Shape;9175;g3153119ad3f_0_27312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6" name="Google Shape;9176;g3153119ad3f_0_27312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7" name="Google Shape;9177;g3153119ad3f_0_27312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8" name="Google Shape;9178;g3153119ad3f_0_27312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9" name="Google Shape;9179;g3153119ad3f_0_27312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0" name="Google Shape;9180;g3153119ad3f_0_27312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9181" name="Google Shape;9181;g3153119ad3f_0_27312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182" name="Google Shape;9182;g3153119ad3f_0_27312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9183" name="Google Shape;9183;g3153119ad3f_0_27312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4" name="Google Shape;9184;g3153119ad3f_0_27312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5" name="Google Shape;9185;g3153119ad3f_0_27312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9186" name="Shape 9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7" name="Google Shape;9187;g3153119ad3f_0_2733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88" name="Google Shape;9188;g3153119ad3f_0_2733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9" name="Google Shape;9189;g3153119ad3f_0_27333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9190" name="Google Shape;9190;g3153119ad3f_0_2733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1" name="Google Shape;9191;g3153119ad3f_0_2733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2" name="Google Shape;9192;g3153119ad3f_0_2733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3" name="Google Shape;9193;g3153119ad3f_0_2733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4" name="Google Shape;9194;g3153119ad3f_0_2733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5" name="Google Shape;9195;g3153119ad3f_0_2733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6" name="Google Shape;9196;g3153119ad3f_0_2733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7" name="Google Shape;9197;g3153119ad3f_0_2733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8" name="Google Shape;9198;g3153119ad3f_0_2733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9" name="Google Shape;9199;g3153119ad3f_0_2733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0" name="Google Shape;9200;g3153119ad3f_0_2733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1" name="Google Shape;9201;g3153119ad3f_0_2733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2" name="Google Shape;9202;g3153119ad3f_0_27333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9203" name="Google Shape;9203;g3153119ad3f_0_2733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4" name="Google Shape;9204;g3153119ad3f_0_2733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5" name="Google Shape;9205;g3153119ad3f_0_2733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6" name="Google Shape;9206;g3153119ad3f_0_27333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9207" name="Google Shape;9207;g3153119ad3f_0_2733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8" name="Google Shape;9208;g3153119ad3f_0_2733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9" name="Google Shape;9209;g3153119ad3f_0_2733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0" name="Google Shape;9210;g3153119ad3f_0_2733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1" name="Google Shape;9211;g3153119ad3f_0_2733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53119ad3f_0_265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1" name="Google Shape;731;g3153119ad3f_0_265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3153119ad3f_0_265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g3153119ad3f_0_2658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734" name="Google Shape;734;g3153119ad3f_0_2658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3153119ad3f_0_2658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3153119ad3f_0_2658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3153119ad3f_0_2658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3153119ad3f_0_2658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3153119ad3f_0_2658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3153119ad3f_0_2658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3153119ad3f_0_2658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3153119ad3f_0_2658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3153119ad3f_0_2658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3153119ad3f_0_2658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3153119ad3f_0_2658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3153119ad3f_0_2658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3153119ad3f_0_2658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3153119ad3f_0_2658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3153119ad3f_0_2658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g3153119ad3f_0_2658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751" name="Google Shape;751;g3153119ad3f_0_2658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3153119ad3f_0_2658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g3153119ad3f_0_2658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754" name="Google Shape;754;g3153119ad3f_0_2658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3153119ad3f_0_2658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3153119ad3f_0_2658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3153119ad3f_0_2658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3153119ad3f_0_2658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3153119ad3f_0_2658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3153119ad3f_0_2658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3153119ad3f_0_2658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3153119ad3f_0_2658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3153119ad3f_0_2658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3153119ad3f_0_2658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3153119ad3f_0_2658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3153119ad3f_0_2658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3153119ad3f_0_2658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3153119ad3f_0_2658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3153119ad3f_0_2658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3153119ad3f_0_2658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3153119ad3f_0_2658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3153119ad3f_0_2658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3153119ad3f_0_2658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3153119ad3f_0_2658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3153119ad3f_0_2658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3153119ad3f_0_2658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3153119ad3f_0_2658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3153119ad3f_0_2658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3153119ad3f_0_2658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3153119ad3f_0_2658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3153119ad3f_0_2658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3153119ad3f_0_2658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g3153119ad3f_0_2658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784" name="Google Shape;784;g3153119ad3f_0_2658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153119ad3f_0_2658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9212" name="Shape 9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3" name="Google Shape;9213;g3153119ad3f_0_2735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14" name="Google Shape;9214;g3153119ad3f_0_2735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5" name="Google Shape;9215;g3153119ad3f_0_27359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9216" name="Google Shape;9216;g3153119ad3f_0_2735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7" name="Google Shape;9217;g3153119ad3f_0_2735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8" name="Google Shape;9218;g3153119ad3f_0_2735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9" name="Google Shape;9219;g3153119ad3f_0_2735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0" name="Google Shape;9220;g3153119ad3f_0_2735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1" name="Google Shape;9221;g3153119ad3f_0_2735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2" name="Google Shape;9222;g3153119ad3f_0_2735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3" name="Google Shape;9223;g3153119ad3f_0_2735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4" name="Google Shape;9224;g3153119ad3f_0_2735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5" name="Google Shape;9225;g3153119ad3f_0_2735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6" name="Google Shape;9226;g3153119ad3f_0_27359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9227" name="Google Shape;9227;g3153119ad3f_0_27359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8" name="Google Shape;9228;g3153119ad3f_0_27359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9" name="Google Shape;9229;g3153119ad3f_0_27359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0" name="Google Shape;9230;g3153119ad3f_0_27359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1" name="Google Shape;9231;g3153119ad3f_0_27359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2" name="Google Shape;9232;g3153119ad3f_0_27359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3" name="Google Shape;9233;g3153119ad3f_0_27359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4" name="Google Shape;9234;g3153119ad3f_0_27359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5" name="Google Shape;9235;g3153119ad3f_0_27359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6" name="Google Shape;9236;g3153119ad3f_0_27359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7" name="Google Shape;9237;g3153119ad3f_0_27359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8" name="Google Shape;9238;g3153119ad3f_0_27359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9" name="Google Shape;9239;g3153119ad3f_0_27359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0" name="Google Shape;9240;g3153119ad3f_0_27359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1" name="Google Shape;9241;g3153119ad3f_0_27359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9242" name="Shape 9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Google Shape;9243;g3153119ad3f_0_2738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9244" name="Google Shape;9244;g3153119ad3f_0_27389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9245" name="Google Shape;9245;g3153119ad3f_0_27389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6" name="Google Shape;9246;g3153119ad3f_0_27389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7" name="Google Shape;9247;g3153119ad3f_0_27389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8" name="Google Shape;9248;g3153119ad3f_0_27389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9" name="Google Shape;9249;g3153119ad3f_0_27389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0" name="Google Shape;9250;g3153119ad3f_0_27389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51" name="Google Shape;9251;g3153119ad3f_0_27389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9252" name="Google Shape;9252;g3153119ad3f_0_27389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3" name="Google Shape;9253;g3153119ad3f_0_27389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4" name="Google Shape;9254;g3153119ad3f_0_27389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5" name="Google Shape;9255;g3153119ad3f_0_27389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6" name="Google Shape;9256;g3153119ad3f_0_27389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7" name="Google Shape;9257;g3153119ad3f_0_27389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9258" name="Shape 9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Google Shape;9259;g3153119ad3f_0_2740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60" name="Google Shape;9260;g3153119ad3f_0_27405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61" name="Google Shape;9261;g3153119ad3f_0_27405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62" name="Google Shape;9262;g3153119ad3f_0_27405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63" name="Google Shape;9263;g3153119ad3f_0_27405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64" name="Google Shape;9264;g3153119ad3f_0_27405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65" name="Google Shape;9265;g3153119ad3f_0_27405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66" name="Google Shape;9266;g3153119ad3f_0_2740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9267" name="Shape 9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8" name="Google Shape;9268;g3153119ad3f_0_27414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9269" name="Google Shape;9269;g3153119ad3f_0_27414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70" name="Google Shape;9270;g3153119ad3f_0_27414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71" name="Google Shape;9271;g3153119ad3f_0_27414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2" name="Google Shape;9272;g3153119ad3f_0_2741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3" name="Google Shape;9273;g3153119ad3f_0_27414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9274" name="Google Shape;9274;g3153119ad3f_0_27414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5" name="Google Shape;9275;g3153119ad3f_0_27414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6" name="Google Shape;9276;g3153119ad3f_0_27414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7" name="Google Shape;9277;g3153119ad3f_0_27414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8" name="Google Shape;9278;g3153119ad3f_0_27414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9" name="Google Shape;9279;g3153119ad3f_0_27414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0" name="Google Shape;9280;g3153119ad3f_0_27414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1" name="Google Shape;9281;g3153119ad3f_0_27414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2" name="Google Shape;9282;g3153119ad3f_0_27414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3" name="Google Shape;9283;g3153119ad3f_0_27414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4" name="Google Shape;9284;g3153119ad3f_0_27414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5" name="Google Shape;9285;g3153119ad3f_0_27414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6" name="Google Shape;9286;g3153119ad3f_0_27414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7" name="Google Shape;9287;g3153119ad3f_0_27414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8" name="Google Shape;9288;g3153119ad3f_0_27414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89" name="Google Shape;9289;g3153119ad3f_0_27414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0" name="Google Shape;9290;g3153119ad3f_0_27414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1" name="Google Shape;9291;g3153119ad3f_0_27414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9292" name="Google Shape;9292;g3153119ad3f_0_2741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3" name="Google Shape;9293;g3153119ad3f_0_2741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4" name="Google Shape;9294;g3153119ad3f_0_2741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5" name="Google Shape;9295;g3153119ad3f_0_2741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6" name="Google Shape;9296;g3153119ad3f_0_2741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7" name="Google Shape;9297;g3153119ad3f_0_2741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8" name="Google Shape;9298;g3153119ad3f_0_2741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9" name="Google Shape;9299;g3153119ad3f_0_2741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00" name="Shape 9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1" name="Google Shape;9301;g3153119ad3f_0_27447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2" name="Google Shape;9302;g3153119ad3f_0_27447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03" name="Google Shape;9303;g3153119ad3f_0_27447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304" name="Google Shape;9304;g3153119ad3f_0_274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05" name="Shape 9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6" name="Google Shape;9306;g3153119ad3f_0_27452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9307" name="Shape 9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" name="Google Shape;9308;g3153119ad3f_0_2745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9" name="Google Shape;9309;g3153119ad3f_0_27454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9310" name="Google Shape;9310;g3153119ad3f_0_2745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1" name="Google Shape;9311;g3153119ad3f_0_2745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2" name="Google Shape;9312;g3153119ad3f_0_2745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3" name="Google Shape;9313;g3153119ad3f_0_27454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9314" name="Google Shape;9314;g3153119ad3f_0_27454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5" name="Google Shape;9315;g3153119ad3f_0_27454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6" name="Google Shape;9316;g3153119ad3f_0_27454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7" name="Google Shape;9317;g3153119ad3f_0_27454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8" name="Google Shape;9318;g3153119ad3f_0_27454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9" name="Google Shape;9319;g3153119ad3f_0_27454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0" name="Google Shape;9320;g3153119ad3f_0_27454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1" name="Google Shape;9321;g3153119ad3f_0_27454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2" name="Google Shape;9322;g3153119ad3f_0_27454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3" name="Google Shape;9323;g3153119ad3f_0_27454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4" name="Google Shape;9324;g3153119ad3f_0_27454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5" name="Google Shape;9325;g3153119ad3f_0_27454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6" name="Google Shape;9326;g3153119ad3f_0_27454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7" name="Google Shape;9327;g3153119ad3f_0_27454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8" name="Google Shape;9328;g3153119ad3f_0_27454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9" name="Google Shape;9329;g3153119ad3f_0_27454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0" name="Google Shape;9330;g3153119ad3f_0_27454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1" name="Google Shape;9331;g3153119ad3f_0_27454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2" name="Google Shape;9332;g3153119ad3f_0_27454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3" name="Google Shape;9333;g3153119ad3f_0_27454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4" name="Google Shape;9334;g3153119ad3f_0_27454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5" name="Google Shape;9335;g3153119ad3f_0_27454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6" name="Google Shape;9336;g3153119ad3f_0_27454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7" name="Google Shape;9337;g3153119ad3f_0_27454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8" name="Google Shape;9338;g3153119ad3f_0_27454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9" name="Google Shape;9339;g3153119ad3f_0_27454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0" name="Google Shape;9340;g3153119ad3f_0_27454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1" name="Google Shape;9341;g3153119ad3f_0_27454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2" name="Google Shape;9342;g3153119ad3f_0_27454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43" name="Shape 9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4" name="Google Shape;9344;g3153119ad3f_0_27490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345" name="Google Shape;9345;g3153119ad3f_0_27490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346" name="Google Shape;9346;g3153119ad3f_0_27490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7" name="Google Shape;9347;g3153119ad3f_0_27490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9348" name="Google Shape;9348;g3153119ad3f_0_2749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9" name="Google Shape;9349;g3153119ad3f_0_2749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0" name="Google Shape;9350;g3153119ad3f_0_2749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1" name="Google Shape;9351;g3153119ad3f_0_2749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2" name="Google Shape;9352;g3153119ad3f_0_2749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3" name="Google Shape;9353;g3153119ad3f_0_2749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4" name="Google Shape;9354;g3153119ad3f_0_2749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5" name="Google Shape;9355;g3153119ad3f_0_2749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6" name="Google Shape;9356;g3153119ad3f_0_2749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7" name="Google Shape;9357;g3153119ad3f_0_2749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8" name="Google Shape;9358;g3153119ad3f_0_27490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9359" name="Google Shape;9359;g3153119ad3f_0_2749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0" name="Google Shape;9360;g3153119ad3f_0_2749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1" name="Google Shape;9361;g3153119ad3f_0_2749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2" name="Google Shape;9362;g3153119ad3f_0_2749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3" name="Google Shape;9363;g3153119ad3f_0_2749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4" name="Google Shape;9364;g3153119ad3f_0_2749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5" name="Google Shape;9365;g3153119ad3f_0_2749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6" name="Google Shape;9366;g3153119ad3f_0_27490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7" name="Google Shape;9367;g3153119ad3f_0_2749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8" name="Google Shape;9368;g3153119ad3f_0_2749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9" name="Google Shape;9369;g3153119ad3f_0_2749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0" name="Google Shape;9370;g3153119ad3f_0_2749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1" name="Google Shape;9371;g3153119ad3f_0_2749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2" name="Google Shape;9372;g3153119ad3f_0_2749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3" name="Google Shape;9373;g3153119ad3f_0_2749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4" name="Google Shape;9374;g3153119ad3f_0_2749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5" name="Google Shape;9375;g3153119ad3f_0_27490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9376" name="Google Shape;9376;g3153119ad3f_0_2749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7" name="Google Shape;9377;g3153119ad3f_0_2749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8" name="Google Shape;9378;g3153119ad3f_0_2749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9" name="Google Shape;9379;g3153119ad3f_0_2749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0" name="Google Shape;9380;g3153119ad3f_0_2749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1" name="Google Shape;9381;g3153119ad3f_0_2749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9382" name="Shape 9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3" name="Google Shape;9383;g3153119ad3f_0_2752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4" name="Google Shape;9384;g3153119ad3f_0_27529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9385" name="Google Shape;9385;g3153119ad3f_0_27529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386" name="Google Shape;9386;g3153119ad3f_0_27529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9387" name="Google Shape;9387;g3153119ad3f_0_27529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388" name="Google Shape;9388;g3153119ad3f_0_27529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9389" name="Google Shape;9389;g3153119ad3f_0_27529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9390" name="Google Shape;9390;g3153119ad3f_0_27529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9391" name="Google Shape;9391;g3153119ad3f_0_2752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2" name="Google Shape;9392;g3153119ad3f_0_2752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3" name="Google Shape;9393;g3153119ad3f_0_2752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4" name="Google Shape;9394;g3153119ad3f_0_2752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5" name="Google Shape;9395;g3153119ad3f_0_2752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6" name="Google Shape;9396;g3153119ad3f_0_2752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7" name="Google Shape;9397;g3153119ad3f_0_2752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8" name="Google Shape;9398;g3153119ad3f_0_2752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9" name="Google Shape;9399;g3153119ad3f_0_2752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0" name="Google Shape;9400;g3153119ad3f_0_2752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1" name="Google Shape;9401;g3153119ad3f_0_2752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2" name="Google Shape;9402;g3153119ad3f_0_2752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3" name="Google Shape;9403;g3153119ad3f_0_2752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4" name="Google Shape;9404;g3153119ad3f_0_2752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5" name="Google Shape;9405;g3153119ad3f_0_2752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6" name="Google Shape;9406;g3153119ad3f_0_2752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7" name="Google Shape;9407;g3153119ad3f_0_2752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8" name="Google Shape;9408;g3153119ad3f_0_2752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9" name="Google Shape;9409;g3153119ad3f_0_2752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0" name="Google Shape;9410;g3153119ad3f_0_2752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1" name="Google Shape;9411;g3153119ad3f_0_2752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2" name="Google Shape;9412;g3153119ad3f_0_2752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3" name="Google Shape;9413;g3153119ad3f_0_2752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4" name="Google Shape;9414;g3153119ad3f_0_2752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5" name="Google Shape;9415;g3153119ad3f_0_2752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6" name="Google Shape;9416;g3153119ad3f_0_2752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7" name="Google Shape;9417;g3153119ad3f_0_2752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8" name="Google Shape;9418;g3153119ad3f_0_2752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9" name="Google Shape;9419;g3153119ad3f_0_27529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9420" name="Google Shape;9420;g3153119ad3f_0_27529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1" name="Google Shape;9421;g3153119ad3f_0_27529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2" name="Google Shape;9422;g3153119ad3f_0_27529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3" name="Google Shape;9423;g3153119ad3f_0_27529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9424" name="Google Shape;9424;g3153119ad3f_0_2752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5" name="Google Shape;9425;g3153119ad3f_0_2752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6" name="Google Shape;9426;g3153119ad3f_0_2752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7" name="Google Shape;9427;g3153119ad3f_0_2752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8" name="Google Shape;9428;g3153119ad3f_0_2752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9" name="Google Shape;9429;g3153119ad3f_0_2752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0" name="Google Shape;9430;g3153119ad3f_0_2752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1" name="Google Shape;9431;g3153119ad3f_0_2752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9432" name="Shape 9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3" name="Google Shape;9433;g3153119ad3f_0_2757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34" name="Google Shape;9434;g3153119ad3f_0_2757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5" name="Google Shape;9435;g3153119ad3f_0_2757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6" name="Google Shape;9436;g3153119ad3f_0_27579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9437" name="Google Shape;9437;g3153119ad3f_0_27579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8" name="Google Shape;9438;g3153119ad3f_0_27579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9" name="Google Shape;9439;g3153119ad3f_0_27579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0" name="Google Shape;9440;g3153119ad3f_0_27579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1" name="Google Shape;9441;g3153119ad3f_0_27579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2" name="Google Shape;9442;g3153119ad3f_0_27579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3" name="Google Shape;9443;g3153119ad3f_0_27579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4" name="Google Shape;9444;g3153119ad3f_0_27579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5" name="Google Shape;9445;g3153119ad3f_0_27579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6" name="Google Shape;9446;g3153119ad3f_0_27579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7" name="Google Shape;9447;g3153119ad3f_0_27579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8" name="Google Shape;9448;g3153119ad3f_0_27579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9" name="Google Shape;9449;g3153119ad3f_0_27579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0" name="Google Shape;9450;g3153119ad3f_0_27579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1" name="Google Shape;9451;g3153119ad3f_0_27579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2" name="Google Shape;9452;g3153119ad3f_0_27579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3" name="Google Shape;9453;g3153119ad3f_0_27579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9454" name="Google Shape;9454;g3153119ad3f_0_27579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5" name="Google Shape;9455;g3153119ad3f_0_27579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6" name="Google Shape;9456;g3153119ad3f_0_27579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9457" name="Google Shape;9457;g3153119ad3f_0_27579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8" name="Google Shape;9458;g3153119ad3f_0_2757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9" name="Google Shape;9459;g3153119ad3f_0_2757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0" name="Google Shape;9460;g3153119ad3f_0_2757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1" name="Google Shape;9461;g3153119ad3f_0_2757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2" name="Google Shape;9462;g3153119ad3f_0_2757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3" name="Google Shape;9463;g3153119ad3f_0_2757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4" name="Google Shape;9464;g3153119ad3f_0_2757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5" name="Google Shape;9465;g3153119ad3f_0_2757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6" name="Google Shape;9466;g3153119ad3f_0_2757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7" name="Google Shape;9467;g3153119ad3f_0_2757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8" name="Google Shape;9468;g3153119ad3f_0_2757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9" name="Google Shape;9469;g3153119ad3f_0_2757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0" name="Google Shape;9470;g3153119ad3f_0_2757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1" name="Google Shape;9471;g3153119ad3f_0_2757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2" name="Google Shape;9472;g3153119ad3f_0_2757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3" name="Google Shape;9473;g3153119ad3f_0_2757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4" name="Google Shape;9474;g3153119ad3f_0_2757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5" name="Google Shape;9475;g3153119ad3f_0_2757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6" name="Google Shape;9476;g3153119ad3f_0_2757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7" name="Google Shape;9477;g3153119ad3f_0_2757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8" name="Google Shape;9478;g3153119ad3f_0_2757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9" name="Google Shape;9479;g3153119ad3f_0_2757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0" name="Google Shape;9480;g3153119ad3f_0_2757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1" name="Google Shape;9481;g3153119ad3f_0_2757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2" name="Google Shape;9482;g3153119ad3f_0_2757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3" name="Google Shape;9483;g3153119ad3f_0_2757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4" name="Google Shape;9484;g3153119ad3f_0_2757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5" name="Google Shape;9485;g3153119ad3f_0_2757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6" name="Google Shape;9486;g3153119ad3f_0_27579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9487" name="Google Shape;9487;g3153119ad3f_0_27579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8" name="Google Shape;9488;g3153119ad3f_0_27579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53119ad3f_0_2715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3153119ad3f_0_271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9" name="Google Shape;789;g3153119ad3f_0_2715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0" name="Google Shape;790;g3153119ad3f_0_2715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791" name="Google Shape;791;g3153119ad3f_0_2715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3153119ad3f_0_2715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3153119ad3f_0_2715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153119ad3f_0_2715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3153119ad3f_0_2715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3153119ad3f_0_2715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3153119ad3f_0_2715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3153119ad3f_0_2715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3153119ad3f_0_2715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3153119ad3f_0_2715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3153119ad3f_0_2715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3153119ad3f_0_2715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3153119ad3f_0_2715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3153119ad3f_0_2715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3153119ad3f_0_2715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3153119ad3f_0_2715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3153119ad3f_0_2715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3153119ad3f_0_2715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3153119ad3f_0_2715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3153119ad3f_0_2715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3153119ad3f_0_2715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3153119ad3f_0_2715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3153119ad3f_0_2715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3153119ad3f_0_2715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3153119ad3f_0_2715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3153119ad3f_0_2715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3153119ad3f_0_2715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3153119ad3f_0_2715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3153119ad3f_0_2715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g3153119ad3f_0_2715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821" name="Google Shape;821;g3153119ad3f_0_2715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3153119ad3f_0_2715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g3153119ad3f_0_2715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824" name="Google Shape;824;g3153119ad3f_0_2715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3153119ad3f_0_2715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g3153119ad3f_0_2715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827" name="Google Shape;827;g3153119ad3f_0_2715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3153119ad3f_0_2715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g3153119ad3f_0_2715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830" name="Google Shape;830;g3153119ad3f_0_271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153119ad3f_0_271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3153119ad3f_0_271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3153119ad3f_0_271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3153119ad3f_0_271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3153119ad3f_0_271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3153119ad3f_0_271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3153119ad3f_0_271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3153119ad3f_0_271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3153119ad3f_0_271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9489" name="Shape 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0" name="Google Shape;9490;g3153119ad3f_0_27636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1" name="Google Shape;9491;g3153119ad3f_0_2763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92" name="Google Shape;9492;g3153119ad3f_0_27636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3" name="Google Shape;9493;g3153119ad3f_0_27636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9494" name="Google Shape;9494;g3153119ad3f_0_27636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5" name="Google Shape;9495;g3153119ad3f_0_27636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6" name="Google Shape;9496;g3153119ad3f_0_27636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7" name="Google Shape;9497;g3153119ad3f_0_27636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8" name="Google Shape;9498;g3153119ad3f_0_27636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9" name="Google Shape;9499;g3153119ad3f_0_27636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0" name="Google Shape;9500;g3153119ad3f_0_27636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1" name="Google Shape;9501;g3153119ad3f_0_27636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2" name="Google Shape;9502;g3153119ad3f_0_27636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3" name="Google Shape;9503;g3153119ad3f_0_27636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4" name="Google Shape;9504;g3153119ad3f_0_27636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5" name="Google Shape;9505;g3153119ad3f_0_27636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6" name="Google Shape;9506;g3153119ad3f_0_27636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7" name="Google Shape;9507;g3153119ad3f_0_27636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8" name="Google Shape;9508;g3153119ad3f_0_27636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9" name="Google Shape;9509;g3153119ad3f_0_27636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0" name="Google Shape;9510;g3153119ad3f_0_27636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1" name="Google Shape;9511;g3153119ad3f_0_27636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2" name="Google Shape;9512;g3153119ad3f_0_27636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3" name="Google Shape;9513;g3153119ad3f_0_27636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4" name="Google Shape;9514;g3153119ad3f_0_27636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5" name="Google Shape;9515;g3153119ad3f_0_27636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6" name="Google Shape;9516;g3153119ad3f_0_27636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7" name="Google Shape;9517;g3153119ad3f_0_27636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8" name="Google Shape;9518;g3153119ad3f_0_27636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9" name="Google Shape;9519;g3153119ad3f_0_27636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0" name="Google Shape;9520;g3153119ad3f_0_27636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1" name="Google Shape;9521;g3153119ad3f_0_27636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2" name="Google Shape;9522;g3153119ad3f_0_27636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3" name="Google Shape;9523;g3153119ad3f_0_27636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9524" name="Google Shape;9524;g3153119ad3f_0_27636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5" name="Google Shape;9525;g3153119ad3f_0_27636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6" name="Google Shape;9526;g3153119ad3f_0_27636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9527" name="Google Shape;9527;g3153119ad3f_0_27636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8" name="Google Shape;9528;g3153119ad3f_0_27636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9" name="Google Shape;9529;g3153119ad3f_0_27636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9530" name="Google Shape;9530;g3153119ad3f_0_27636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1" name="Google Shape;9531;g3153119ad3f_0_27636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32" name="Google Shape;9532;g3153119ad3f_0_27636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9533" name="Google Shape;9533;g3153119ad3f_0_27636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4" name="Google Shape;9534;g3153119ad3f_0_27636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5" name="Google Shape;9535;g3153119ad3f_0_27636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6" name="Google Shape;9536;g3153119ad3f_0_27636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7" name="Google Shape;9537;g3153119ad3f_0_27636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8" name="Google Shape;9538;g3153119ad3f_0_27636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9" name="Google Shape;9539;g3153119ad3f_0_27636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0" name="Google Shape;9540;g3153119ad3f_0_27636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1" name="Google Shape;9541;g3153119ad3f_0_27636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2" name="Google Shape;9542;g3153119ad3f_0_27636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9543" name="Shape 9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Google Shape;9544;g3153119ad3f_0_2769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545" name="Google Shape;9545;g3153119ad3f_0_27690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46" name="Google Shape;9546;g3153119ad3f_0_27690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47" name="Google Shape;9547;g3153119ad3f_0_27690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48" name="Google Shape;9548;g3153119ad3f_0_27690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49" name="Google Shape;9549;g3153119ad3f_0_2769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9550" name="Shape 9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1" name="Google Shape;9551;g3153119ad3f_0_27697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2" name="Google Shape;9552;g3153119ad3f_0_27697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553" name="Google Shape;9553;g3153119ad3f_0_27697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554" name="Google Shape;9554;g3153119ad3f_0_2769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5" name="Google Shape;9555;g3153119ad3f_0_27697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9556" name="Google Shape;9556;g3153119ad3f_0_27697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7" name="Google Shape;9557;g3153119ad3f_0_27697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8" name="Google Shape;9558;g3153119ad3f_0_27697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9" name="Google Shape;9559;g3153119ad3f_0_27697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0" name="Google Shape;9560;g3153119ad3f_0_27697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1" name="Google Shape;9561;g3153119ad3f_0_27697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2" name="Google Shape;9562;g3153119ad3f_0_27697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9563" name="Google Shape;9563;g3153119ad3f_0_2769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4" name="Google Shape;9564;g3153119ad3f_0_2769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5" name="Google Shape;9565;g3153119ad3f_0_2769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g3153119ad3f_0_2769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7" name="Google Shape;9567;g3153119ad3f_0_2769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8" name="Google Shape;9568;g3153119ad3f_0_2769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9" name="Google Shape;9569;g3153119ad3f_0_2769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0" name="Google Shape;9570;g3153119ad3f_0_2769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9571" name="Shape 9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g3153119ad3f_0_2771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573" name="Google Shape;9573;g3153119ad3f_0_27718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74" name="Shape 9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5" name="Google Shape;9575;g3153119ad3f_0_27721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576" name="Google Shape;9576;g3153119ad3f_0_27721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9577" name="Google Shape;9577;g3153119ad3f_0_27721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9578" name="Google Shape;9578;g3153119ad3f_0_27721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9" name="Google Shape;9579;g3153119ad3f_0_27721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0" name="Google Shape;9580;g3153119ad3f_0_27721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1" name="Google Shape;9581;g3153119ad3f_0_27721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2" name="Google Shape;9582;g3153119ad3f_0_27721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3" name="Google Shape;9583;g3153119ad3f_0_27721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9584" name="Google Shape;9584;g3153119ad3f_0_27721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5" name="Google Shape;9585;g3153119ad3f_0_27721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6" name="Google Shape;9586;g3153119ad3f_0_27721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7" name="Google Shape;9587;g3153119ad3f_0_27721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8" name="Google Shape;9588;g3153119ad3f_0_27721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9" name="Google Shape;9589;g3153119ad3f_0_27721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0" name="Google Shape;9590;g3153119ad3f_0_27721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9591" name="Google Shape;9591;g3153119ad3f_0_27721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2" name="Google Shape;9592;g3153119ad3f_0_27721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3" name="Google Shape;9593;g3153119ad3f_0_27721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94" name="Shape 9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5" name="Google Shape;9595;g3153119ad3f_0_27741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6" name="Google Shape;9596;g3153119ad3f_0_27741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97" name="Google Shape;9597;g3153119ad3f_0_2774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8" name="Google Shape;9598;g3153119ad3f_0_27741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9" name="Google Shape;9599;g3153119ad3f_0_27741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9600" name="Shape 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1" name="Google Shape;9601;g3153119ad3f_0_27747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02" name="Google Shape;9602;g3153119ad3f_0_27747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603" name="Google Shape;9603;g3153119ad3f_0_27747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4" name="Google Shape;9604;g3153119ad3f_0_27747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9605" name="Google Shape;9605;g3153119ad3f_0_2774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6" name="Google Shape;9606;g3153119ad3f_0_2774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7" name="Google Shape;9607;g3153119ad3f_0_2774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8" name="Google Shape;9608;g3153119ad3f_0_277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9" name="Google Shape;9609;g3153119ad3f_0_27747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9610" name="Google Shape;9610;g3153119ad3f_0_27747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1" name="Google Shape;9611;g3153119ad3f_0_27747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2" name="Google Shape;9612;g3153119ad3f_0_27747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9613" name="Shape 9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4" name="Google Shape;9614;g3153119ad3f_0_2776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15" name="Google Shape;9615;g3153119ad3f_0_27760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16" name="Google Shape;9616;g3153119ad3f_0_27760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17" name="Google Shape;9617;g3153119ad3f_0_27760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18" name="Google Shape;9618;g3153119ad3f_0_27760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19" name="Google Shape;9619;g3153119ad3f_0_27760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20" name="Google Shape;9620;g3153119ad3f_0_27760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21" name="Google Shape;9621;g3153119ad3f_0_27760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22" name="Google Shape;9622;g3153119ad3f_0_27760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23" name="Google Shape;9623;g3153119ad3f_0_27760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24" name="Google Shape;9624;g3153119ad3f_0_27760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25" name="Google Shape;9625;g3153119ad3f_0_27760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26" name="Google Shape;9626;g3153119ad3f_0_27760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27" name="Google Shape;9627;g3153119ad3f_0_2776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8" name="Google Shape;9628;g3153119ad3f_0_27760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9629" name="Google Shape;9629;g3153119ad3f_0_2776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0" name="Google Shape;9630;g3153119ad3f_0_2776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1" name="Google Shape;9631;g3153119ad3f_0_2776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2" name="Google Shape;9632;g3153119ad3f_0_2776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3" name="Google Shape;9633;g3153119ad3f_0_2776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4" name="Google Shape;9634;g3153119ad3f_0_2776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5" name="Google Shape;9635;g3153119ad3f_0_2776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6" name="Google Shape;9636;g3153119ad3f_0_2776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7" name="Google Shape;9637;g3153119ad3f_0_2776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8" name="Google Shape;9638;g3153119ad3f_0_2776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9" name="Google Shape;9639;g3153119ad3f_0_2776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0" name="Google Shape;9640;g3153119ad3f_0_2776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1" name="Google Shape;9641;g3153119ad3f_0_27760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9642" name="Google Shape;9642;g3153119ad3f_0_2776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3" name="Google Shape;9643;g3153119ad3f_0_2776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4" name="Google Shape;9644;g3153119ad3f_0_2776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5" name="Google Shape;9645;g3153119ad3f_0_27760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9646" name="Google Shape;9646;g3153119ad3f_0_27760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7" name="Google Shape;9647;g3153119ad3f_0_27760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8" name="Google Shape;9648;g3153119ad3f_0_27760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9" name="Google Shape;9649;g3153119ad3f_0_27760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0" name="Google Shape;9650;g3153119ad3f_0_27760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965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9652" name="Shape 9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3" name="Google Shape;9653;g3153119ad3f_0_27799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4" name="Google Shape;9654;g3153119ad3f_0_2779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5" name="Google Shape;9655;g3153119ad3f_0_27799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9656" name="Google Shape;9656;g3153119ad3f_0_27799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57" name="Google Shape;9657;g3153119ad3f_0_27799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9658" name="Google Shape;9658;g3153119ad3f_0_27799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9" name="Google Shape;9659;g3153119ad3f_0_27799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0" name="Google Shape;9660;g3153119ad3f_0_27799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1" name="Google Shape;9661;g3153119ad3f_0_27799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2" name="Google Shape;9662;g3153119ad3f_0_27799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3" name="Google Shape;9663;g3153119ad3f_0_27799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4" name="Google Shape;9664;g3153119ad3f_0_27799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5" name="Google Shape;9665;g3153119ad3f_0_27799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6" name="Google Shape;9666;g3153119ad3f_0_27799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9667" name="Google Shape;9667;g3153119ad3f_0_27799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8" name="Google Shape;9668;g3153119ad3f_0_27799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9" name="Google Shape;9669;g3153119ad3f_0_27799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0" name="Google Shape;9670;g3153119ad3f_0_27799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1" name="Google Shape;9671;g3153119ad3f_0_27799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2" name="Google Shape;9672;g3153119ad3f_0_27799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3" name="Google Shape;9673;g3153119ad3f_0_27799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4" name="Google Shape;9674;g3153119ad3f_0_27799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75" name="Google Shape;9675;g3153119ad3f_0_27799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9676" name="Google Shape;9676;g3153119ad3f_0_27799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7" name="Google Shape;9677;g3153119ad3f_0_27799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8" name="Google Shape;9678;g3153119ad3f_0_27799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9" name="Google Shape;9679;g3153119ad3f_0_27799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0" name="Google Shape;9680;g3153119ad3f_0_27799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1" name="Google Shape;9681;g3153119ad3f_0_27799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2" name="Google Shape;9682;g3153119ad3f_0_27799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3" name="Google Shape;9683;g3153119ad3f_0_27799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4" name="Google Shape;9684;g3153119ad3f_0_27799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5" name="Google Shape;9685;g3153119ad3f_0_27799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6" name="Google Shape;9686;g3153119ad3f_0_27799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7" name="Google Shape;9687;g3153119ad3f_0_27799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8" name="Google Shape;9688;g3153119ad3f_0_27799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9689" name="Google Shape;9689;g3153119ad3f_0_27799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0" name="Google Shape;9690;g3153119ad3f_0_27799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1" name="Google Shape;9691;g3153119ad3f_0_27799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2" name="Google Shape;9692;g3153119ad3f_0_27799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3" name="Google Shape;9693;g3153119ad3f_0_27799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4" name="Google Shape;9694;g3153119ad3f_0_27799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5" name="Google Shape;9695;g3153119ad3f_0_27799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6" name="Google Shape;9696;g3153119ad3f_0_27799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7" name="Google Shape;9697;g3153119ad3f_0_27799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8" name="Google Shape;9698;g3153119ad3f_0_27799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9" name="Google Shape;9699;g3153119ad3f_0_27799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0" name="Google Shape;9700;g3153119ad3f_0_27799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1" name="Google Shape;9701;g3153119ad3f_0_27799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2" name="Google Shape;9702;g3153119ad3f_0_27799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3" name="Google Shape;9703;g3153119ad3f_0_27799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4" name="Google Shape;9704;g3153119ad3f_0_27799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153119ad3f_0_276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2" name="Google Shape;842;g3153119ad3f_0_2769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43" name="Google Shape;843;g3153119ad3f_0_2769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44" name="Google Shape;844;g3153119ad3f_0_2769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5" name="Google Shape;845;g3153119ad3f_0_2769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6" name="Google Shape;846;g3153119ad3f_0_276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9705" name="Shape 9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6" name="Google Shape;9706;g3153119ad3f_0_27852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7" name="Google Shape;9707;g3153119ad3f_0_2785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8" name="Google Shape;9708;g3153119ad3f_0_27852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9709" name="Google Shape;9709;g3153119ad3f_0_2785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0" name="Google Shape;9710;g3153119ad3f_0_2785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1" name="Google Shape;9711;g3153119ad3f_0_2785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2" name="Google Shape;9712;g3153119ad3f_0_2785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3" name="Google Shape;9713;g3153119ad3f_0_2785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4" name="Google Shape;9714;g3153119ad3f_0_2785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5" name="Google Shape;9715;g3153119ad3f_0_2785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6" name="Google Shape;9716;g3153119ad3f_0_2785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7" name="Google Shape;9717;g3153119ad3f_0_2785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8" name="Google Shape;9718;g3153119ad3f_0_2785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9" name="Google Shape;9719;g3153119ad3f_0_2785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0" name="Google Shape;9720;g3153119ad3f_0_2785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9721" name="Shape 9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2" name="Google Shape;9722;g3153119ad3f_0_2786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23" name="Google Shape;9723;g3153119ad3f_0_27868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9724" name="Google Shape;9724;g3153119ad3f_0_27868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5" name="Google Shape;9725;g3153119ad3f_0_27868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6" name="Google Shape;9726;g3153119ad3f_0_27868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7" name="Google Shape;9727;g3153119ad3f_0_27868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8" name="Google Shape;9728;g3153119ad3f_0_27868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9" name="Google Shape;9729;g3153119ad3f_0_27868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0" name="Google Shape;9730;g3153119ad3f_0_27868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1" name="Google Shape;9731;g3153119ad3f_0_27868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2" name="Google Shape;9732;g3153119ad3f_0_27868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3" name="Google Shape;9733;g3153119ad3f_0_27868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4" name="Google Shape;9734;g3153119ad3f_0_27868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5" name="Google Shape;9735;g3153119ad3f_0_27868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6" name="Google Shape;9736;g3153119ad3f_0_27868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7" name="Google Shape;9737;g3153119ad3f_0_27868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8" name="Google Shape;9738;g3153119ad3f_0_27868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9" name="Google Shape;9739;g3153119ad3f_0_27868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9740" name="Google Shape;9740;g3153119ad3f_0_27868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1" name="Google Shape;9741;g3153119ad3f_0_27868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2" name="Google Shape;9742;g3153119ad3f_0_27868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3" name="Google Shape;9743;g3153119ad3f_0_27868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4" name="Google Shape;9744;g3153119ad3f_0_27868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5" name="Google Shape;9745;g3153119ad3f_0_27868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6" name="Google Shape;9746;g3153119ad3f_0_27868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7" name="Google Shape;9747;g3153119ad3f_0_27868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8" name="Google Shape;9748;g3153119ad3f_0_27868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9" name="Google Shape;9749;g3153119ad3f_0_27868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53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4" name="Google Shape;9754;g315dad42e93_2_984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755" name="Google Shape;9755;g315dad42e93_2_984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756" name="Google Shape;9756;g315dad42e93_2_984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7" name="Google Shape;9757;g315dad42e93_2_98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8" name="Google Shape;9758;g315dad42e93_2_984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9759" name="Google Shape;9759;g315dad42e93_2_98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0" name="Google Shape;9760;g315dad42e93_2_98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1" name="Google Shape;9761;g315dad42e93_2_98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2" name="Google Shape;9762;g315dad42e93_2_984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9763" name="Google Shape;9763;g315dad42e93_2_98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4" name="Google Shape;9764;g315dad42e93_2_98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5" name="Google Shape;9765;g315dad42e93_2_98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6" name="Google Shape;9766;g315dad42e93_2_98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7" name="Google Shape;9767;g315dad42e93_2_98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8" name="Google Shape;9768;g315dad42e93_2_98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9" name="Google Shape;9769;g315dad42e93_2_98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0" name="Google Shape;9770;g315dad42e93_2_98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7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g315dad42e93_2_100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73" name="Google Shape;9773;g315dad42e93_2_100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4" name="Google Shape;9774;g315dad42e93_2_1002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5" name="Google Shape;9775;g315dad42e93_2_1002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6" name="Google Shape;9776;g315dad42e93_2_1002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9777" name="Google Shape;9777;g315dad42e93_2_1002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778" name="Google Shape;9778;g315dad42e93_2_1002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9779" name="Google Shape;9779;g315dad42e93_2_1002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0" name="Google Shape;9780;g315dad42e93_2_1002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1" name="Google Shape;9781;g315dad42e93_2_1002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9782" name="Shape 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3" name="Google Shape;9783;g315dad42e93_2_101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84" name="Google Shape;9784;g315dad42e93_2_1013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85" name="Google Shape;9785;g315dad42e93_2_1013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86" name="Google Shape;9786;g315dad42e93_2_1013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87" name="Google Shape;9787;g315dad42e93_2_1013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88" name="Google Shape;9788;g315dad42e93_2_1013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89" name="Google Shape;9789;g315dad42e93_2_1013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90" name="Google Shape;9790;g315dad42e93_2_10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91" name="Shape 9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2" name="Google Shape;9792;g315dad42e93_2_10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93" name="Google Shape;9793;g315dad42e93_2_1022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94" name="Google Shape;9794;g315dad42e93_2_1022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95" name="Google Shape;9795;g315dad42e93_2_1022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96" name="Google Shape;9796;g315dad42e93_2_1022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97" name="Google Shape;9797;g315dad42e93_2_102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8" name="Google Shape;9798;g315dad42e93_2_1022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99" name="Google Shape;9799;g315dad42e93_2_1022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9800" name="Google Shape;9800;g315dad42e93_2_1022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1" name="Google Shape;9801;g315dad42e93_2_1022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2" name="Google Shape;9802;g315dad42e93_2_1022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3" name="Google Shape;9803;g315dad42e93_2_1022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4" name="Google Shape;9804;g315dad42e93_2_1022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9805" name="Google Shape;9805;g315dad42e93_2_1022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806" name="Google Shape;9806;g315dad42e93_2_1022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9807" name="Google Shape;9807;g315dad42e93_2_1022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8" name="Google Shape;9808;g315dad42e93_2_1022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9" name="Google Shape;9809;g315dad42e93_2_1022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9810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g315dad42e93_2_104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12" name="Google Shape;9812;g315dad42e93_2_1041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9813" name="Google Shape;9813;g315dad42e93_2_104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4" name="Google Shape;9814;g315dad42e93_2_104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5" name="Google Shape;9815;g315dad42e93_2_104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6" name="Google Shape;9816;g315dad42e93_2_104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7" name="Google Shape;9817;g315dad42e93_2_104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8" name="Google Shape;9818;g315dad42e93_2_104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9" name="Google Shape;9819;g315dad42e93_2_104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0" name="Google Shape;9820;g315dad42e93_2_104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1" name="Google Shape;9821;g315dad42e93_2_104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2" name="Google Shape;9822;g315dad42e93_2_104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3" name="Google Shape;9823;g315dad42e93_2_1041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824" name="Google Shape;9824;g315dad42e93_2_1041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825" name="Google Shape;9825;g315dad42e93_2_1041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826" name="Google Shape;9826;g315dad42e93_2_104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27" name="Google Shape;9827;g315dad42e93_2_1041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28" name="Google Shape;9828;g315dad42e93_2_1041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29" name="Google Shape;9829;g315dad42e93_2_1041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30" name="Google Shape;9830;g315dad42e93_2_1041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9831" name="Google Shape;9831;g315dad42e93_2_1041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9832" name="Google Shape;9832;g315dad42e93_2_1041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9833" name="Google Shape;9833;g315dad42e93_2_1041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834" name="Google Shape;9834;g315dad42e93_2_1041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35" name="Google Shape;9835;g315dad42e93_2_1041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9836" name="Google Shape;9836;g315dad42e93_2_1041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9837" name="Shape 9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8" name="Google Shape;9838;g315dad42e93_2_106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39" name="Google Shape;9839;g315dad42e93_2_1068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0" name="Google Shape;9840;g315dad42e93_2_1068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9841" name="Google Shape;9841;g315dad42e93_2_106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2" name="Google Shape;9842;g315dad42e93_2_106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3" name="Google Shape;9843;g315dad42e93_2_106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4" name="Google Shape;9844;g315dad42e93_2_1068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9845" name="Google Shape;9845;g315dad42e93_2_106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6" name="Google Shape;9846;g315dad42e93_2_106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7" name="Google Shape;9847;g315dad42e93_2_106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8" name="Google Shape;9848;g315dad42e93_2_106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9" name="Google Shape;9849;g315dad42e93_2_106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0" name="Google Shape;9850;g315dad42e93_2_106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1" name="Google Shape;9851;g315dad42e93_2_106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2" name="Google Shape;9852;g315dad42e93_2_106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3" name="Google Shape;9853;g315dad42e93_2_106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4" name="Google Shape;9854;g315dad42e93_2_106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5" name="Google Shape;9855;g315dad42e93_2_106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9856" name="Shape 9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7" name="Google Shape;9857;g315dad42e93_2_108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58" name="Google Shape;9858;g315dad42e93_2_1087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59" name="Google Shape;9859;g315dad42e93_2_1087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60" name="Google Shape;9860;g315dad42e93_2_1087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61" name="Google Shape;9861;g315dad42e93_2_1087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62" name="Google Shape;9862;g315dad42e93_2_1087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63" name="Google Shape;9863;g315dad42e93_2_1087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64" name="Google Shape;9864;g315dad42e93_2_1087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65" name="Google Shape;9865;g315dad42e93_2_1087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866" name="Google Shape;9866;g315dad42e93_2_1087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9867" name="Google Shape;9867;g315dad42e93_2_108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8" name="Google Shape;9868;g315dad42e93_2_108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9" name="Google Shape;9869;g315dad42e93_2_108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0" name="Google Shape;9870;g315dad42e93_2_108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1" name="Google Shape;9871;g315dad42e93_2_108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2" name="Google Shape;9872;g315dad42e93_2_108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3" name="Google Shape;9873;g315dad42e93_2_108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4" name="Google Shape;9874;g315dad42e93_2_108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5" name="Google Shape;9875;g315dad42e93_2_108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6" name="Google Shape;9876;g315dad42e93_2_108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7" name="Google Shape;9877;g315dad42e93_2_108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8" name="Google Shape;9878;g315dad42e93_2_108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9" name="Google Shape;9879;g315dad42e93_2_1087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9880" name="Google Shape;9880;g315dad42e93_2_108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1" name="Google Shape;9881;g315dad42e93_2_108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2" name="Google Shape;9882;g315dad42e93_2_108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3" name="Google Shape;9883;g315dad42e93_2_1087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9884" name="Google Shape;9884;g315dad42e93_2_1087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5" name="Google Shape;9885;g315dad42e93_2_1087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6" name="Google Shape;9886;g315dad42e93_2_1087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7" name="Google Shape;9887;g315dad42e93_2_1087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8" name="Google Shape;9888;g315dad42e93_2_1087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9" name="Google Shape;9889;g315dad42e93_2_1087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0" name="Google Shape;9890;g315dad42e93_2_1087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1" name="Google Shape;9891;g315dad42e93_2_1087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2" name="Google Shape;9892;g315dad42e93_2_1087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3" name="Google Shape;9893;g315dad42e93_2_1087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4" name="Google Shape;9894;g315dad42e93_2_1087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5" name="Google Shape;9895;g315dad42e93_2_1087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6" name="Google Shape;9896;g315dad42e93_2_1087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7" name="Google Shape;9897;g315dad42e93_2_1087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8" name="Google Shape;9898;g315dad42e93_2_1087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9" name="Google Shape;9899;g315dad42e93_2_1087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0" name="Google Shape;9900;g315dad42e93_2_1087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1" name="Google Shape;9901;g315dad42e93_2_1087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2" name="Google Shape;9902;g315dad42e93_2_1087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3" name="Google Shape;9903;g315dad42e93_2_1087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4" name="Google Shape;9904;g315dad42e93_2_1087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5" name="Google Shape;9905;g315dad42e93_2_1087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6" name="Google Shape;9906;g315dad42e93_2_1087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7" name="Google Shape;9907;g315dad42e93_2_1087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8" name="Google Shape;9908;g315dad42e93_2_1087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9" name="Google Shape;9909;g315dad42e93_2_1087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0" name="Google Shape;9910;g315dad42e93_2_1087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1" name="Google Shape;9911;g315dad42e93_2_1087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9912" name="Shape 9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3" name="Google Shape;9913;g315dad42e93_2_114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914" name="Google Shape;9914;g315dad42e93_2_1143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915" name="Google Shape;9915;g315dad42e93_2_1143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916" name="Google Shape;9916;g315dad42e93_2_1143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17" name="Google Shape;9917;g315dad42e93_2_1143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18" name="Google Shape;9918;g315dad42e93_2_1143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919" name="Google Shape;9919;g315dad42e93_2_1143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20" name="Google Shape;9920;g315dad42e93_2_11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21" name="Google Shape;9921;g315dad42e93_2_1143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9922" name="Google Shape;9922;g315dad42e93_2_114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3" name="Google Shape;9923;g315dad42e93_2_114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4" name="Google Shape;9924;g315dad42e93_2_114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5" name="Google Shape;9925;g315dad42e93_2_114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6" name="Google Shape;9926;g315dad42e93_2_114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7" name="Google Shape;9927;g315dad42e93_2_1143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9928" name="Google Shape;9928;g315dad42e93_2_1143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29" name="Google Shape;9929;g315dad42e93_2_1143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9930" name="Google Shape;9930;g315dad42e93_2_114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1" name="Google Shape;9931;g315dad42e93_2_114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2" name="Google Shape;9932;g315dad42e93_2_114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3" name="Google Shape;9933;g315dad42e93_2_114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4" name="Google Shape;9934;g315dad42e93_2_114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5" name="Google Shape;9935;g315dad42e93_2_114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6" name="Google Shape;9936;g315dad42e93_2_114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7" name="Google Shape;9937;g315dad42e93_2_114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38" name="Google Shape;9938;g315dad42e93_2_1143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9939" name="Google Shape;9939;g315dad42e93_2_1143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0" name="Google Shape;9940;g315dad42e93_2_1143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1" name="Google Shape;9941;g315dad42e93_2_1143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2" name="Google Shape;9942;g315dad42e93_2_1143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3" name="Google Shape;9943;g315dad42e93_2_1143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4" name="Google Shape;9944;g315dad42e93_2_1143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5" name="Google Shape;9945;g315dad42e93_2_1143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6" name="Google Shape;9946;g315dad42e93_2_1143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47" name="Google Shape;9947;g315dad42e93_2_1143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9948" name="Google Shape;9948;g315dad42e93_2_114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9" name="Google Shape;9949;g315dad42e93_2_114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0" name="Google Shape;9950;g315dad42e93_2_114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1" name="Google Shape;9951;g315dad42e93_2_114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2" name="Google Shape;9952;g315dad42e93_2_114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3" name="Google Shape;9953;g315dad42e93_2_114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4" name="Google Shape;9954;g315dad42e93_2_114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5" name="Google Shape;9955;g315dad42e93_2_114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6" name="Google Shape;9956;g315dad42e93_2_114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7" name="Google Shape;9957;g315dad42e93_2_114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8" name="Google Shape;9958;g315dad42e93_2_114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9" name="Google Shape;9959;g315dad42e93_2_114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153119ad3f_0_2776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3153119ad3f_0_2776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0" name="Google Shape;850;g3153119ad3f_0_2776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1" name="Google Shape;851;g3153119ad3f_0_277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2" name="Google Shape;852;g3153119ad3f_0_2776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853" name="Google Shape;853;g3153119ad3f_0_2776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3153119ad3f_0_2776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3153119ad3f_0_2776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3153119ad3f_0_2776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3153119ad3f_0_2776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3153119ad3f_0_2776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g3153119ad3f_0_2776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860" name="Google Shape;860;g3153119ad3f_0_2776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3153119ad3f_0_2776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153119ad3f_0_2776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3153119ad3f_0_2776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3153119ad3f_0_2776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3153119ad3f_0_2776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153119ad3f_0_2776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153119ad3f_0_2776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60" name="Shape 9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1" name="Google Shape;9961;g315dad42e93_2_1191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2" name="Google Shape;9962;g315dad42e93_2_1191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963" name="Google Shape;9963;g315dad42e93_2_119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4" name="Google Shape;9964;g315dad42e93_2_1191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9965" name="Google Shape;9965;g315dad42e93_2_1191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66" name="Google Shape;9966;g315dad42e93_2_1191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9967" name="Google Shape;9967;g315dad42e93_2_1191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8" name="Google Shape;9968;g315dad42e93_2_1191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9" name="Google Shape;9969;g315dad42e93_2_1191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0" name="Google Shape;9970;g315dad42e93_2_1191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1" name="Google Shape;9971;g315dad42e93_2_1191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2" name="Google Shape;9972;g315dad42e93_2_1191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3" name="Google Shape;9973;g315dad42e93_2_1191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4" name="Google Shape;9974;g315dad42e93_2_1191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75" name="Google Shape;9975;g315dad42e93_2_1191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9976" name="Google Shape;9976;g315dad42e93_2_1191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7" name="Google Shape;9977;g315dad42e93_2_1191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8" name="Google Shape;9978;g315dad42e93_2_1191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9" name="Google Shape;9979;g315dad42e93_2_1191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0" name="Google Shape;9980;g315dad42e93_2_1191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1" name="Google Shape;9981;g315dad42e93_2_1191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2" name="Google Shape;9982;g315dad42e93_2_1191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3" name="Google Shape;9983;g315dad42e93_2_1191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84" name="Google Shape;9984;g315dad42e93_2_1191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9985" name="Google Shape;9985;g315dad42e93_2_1191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6" name="Google Shape;9986;g315dad42e93_2_1191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7" name="Google Shape;9987;g315dad42e93_2_1191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8" name="Google Shape;9988;g315dad42e93_2_1191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9" name="Google Shape;9989;g315dad42e93_2_1191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0" name="Google Shape;9990;g315dad42e93_2_1191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1" name="Google Shape;9991;g315dad42e93_2_1191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2" name="Google Shape;9992;g315dad42e93_2_1191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3" name="Google Shape;9993;g315dad42e93_2_1191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4" name="Google Shape;9994;g315dad42e93_2_1191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5" name="Google Shape;9995;g315dad42e93_2_1191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6" name="Google Shape;9996;g315dad42e93_2_1191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7" name="Google Shape;9997;g315dad42e93_2_1191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8" name="Google Shape;9998;g315dad42e93_2_1191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9" name="Google Shape;9999;g315dad42e93_2_1191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0" name="Google Shape;10000;g315dad42e93_2_1191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1" name="Google Shape;10001;g315dad42e93_2_1191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10002" name="Google Shape;10002;g315dad42e93_2_119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3" name="Google Shape;10003;g315dad42e93_2_119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4" name="Google Shape;10004;g315dad42e93_2_119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5" name="Google Shape;10005;g315dad42e93_2_119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6" name="Google Shape;10006;g315dad42e93_2_119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7" name="Google Shape;10007;g315dad42e93_2_119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8" name="Google Shape;10008;g315dad42e93_2_119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9" name="Google Shape;10009;g315dad42e93_2_119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0" name="Google Shape;10010;g315dad42e93_2_119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1" name="Google Shape;10011;g315dad42e93_2_119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2" name="Google Shape;10012;g315dad42e93_2_119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3" name="Google Shape;10013;g315dad42e93_2_119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10014" name="Shape 10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5" name="Google Shape;10015;g315dad42e93_2_1245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6" name="Google Shape;10016;g315dad42e93_2_1245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17" name="Google Shape;10017;g315dad42e93_2_1245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018" name="Google Shape;10018;g315dad42e93_2_124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9" name="Google Shape;10019;g315dad42e93_2_1245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10020" name="Shape 10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1" name="Google Shape;10021;g315dad42e93_2_1251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022" name="Google Shape;10022;g315dad42e93_2_12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023" name="Google Shape;10023;g315dad42e93_2_125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24" name="Google Shape;10024;g315dad42e93_2_1251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10025" name="Google Shape;10025;g315dad42e93_2_125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6" name="Google Shape;10026;g315dad42e93_2_125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7" name="Google Shape;10027;g315dad42e93_2_125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8" name="Google Shape;10028;g315dad42e93_2_125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9" name="Google Shape;10029;g315dad42e93_2_125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0" name="Google Shape;10030;g315dad42e93_2_125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1" name="Google Shape;10031;g315dad42e93_2_125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2" name="Google Shape;10032;g315dad42e93_2_125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3" name="Google Shape;10033;g315dad42e93_2_1251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10034" name="Google Shape;10034;g315dad42e93_2_125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5" name="Google Shape;10035;g315dad42e93_2_125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6" name="Google Shape;10036;g315dad42e93_2_125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7" name="Google Shape;10037;g315dad42e93_2_125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8" name="Google Shape;10038;g315dad42e93_2_125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9" name="Google Shape;10039;g315dad42e93_2_125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0" name="Google Shape;10040;g315dad42e93_2_125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1" name="Google Shape;10041;g315dad42e93_2_125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2" name="Google Shape;10042;g315dad42e93_2_1251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10043" name="Google Shape;10043;g315dad42e93_2_125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4" name="Google Shape;10044;g315dad42e93_2_125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5" name="Google Shape;10045;g315dad42e93_2_125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6" name="Google Shape;10046;g315dad42e93_2_125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7" name="Google Shape;10047;g315dad42e93_2_125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8" name="Google Shape;10048;g315dad42e93_2_125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10049" name="Shape 10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0" name="Google Shape;10050;g315dad42e93_2_1280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10051" name="Google Shape;10051;g315dad42e93_2_1280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052" name="Google Shape;10052;g315dad42e93_2_1280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3" name="Google Shape;10053;g315dad42e93_2_128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54" name="Google Shape;10054;g315dad42e93_2_1280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10055" name="Google Shape;10055;g315dad42e93_2_128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6" name="Google Shape;10056;g315dad42e93_2_128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7" name="Google Shape;10057;g315dad42e93_2_128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8" name="Google Shape;10058;g315dad42e93_2_128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9" name="Google Shape;10059;g315dad42e93_2_128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0" name="Google Shape;10060;g315dad42e93_2_128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1" name="Google Shape;10061;g315dad42e93_2_128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2" name="Google Shape;10062;g315dad42e93_2_128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3" name="Google Shape;10063;g315dad42e93_2_128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4" name="Google Shape;10064;g315dad42e93_2_128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65" name="Shape 10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6" name="Google Shape;10066;g315dad42e93_2_1296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0067" name="Google Shape;10067;g315dad42e93_2_1296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068" name="Google Shape;10068;g315dad42e93_2_1296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69" name="Google Shape;10069;g315dad42e93_2_1296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0" name="Google Shape;10070;g315dad42e93_2_1296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10071" name="Google Shape;10071;g315dad42e93_2_1296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2" name="Google Shape;10072;g315dad42e93_2_1296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3" name="Google Shape;10073;g315dad42e93_2_1296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74" name="Google Shape;10074;g315dad42e93_2_129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5" name="Google Shape;10075;g315dad42e93_2_1296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10076" name="Google Shape;10076;g315dad42e93_2_1296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7" name="Google Shape;10077;g315dad42e93_2_1296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8" name="Google Shape;10078;g315dad42e93_2_1296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9" name="Google Shape;10079;g315dad42e93_2_1296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0" name="Google Shape;10080;g315dad42e93_2_1296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1" name="Google Shape;10081;g315dad42e93_2_1296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2" name="Google Shape;10082;g315dad42e93_2_1296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3" name="Google Shape;10083;g315dad42e93_2_1296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4" name="Google Shape;10084;g315dad42e93_2_1296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5" name="Google Shape;10085;g315dad42e93_2_1296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6" name="Google Shape;10086;g315dad42e93_2_1296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7" name="Google Shape;10087;g315dad42e93_2_1296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10088" name="Shape 10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9" name="Google Shape;10089;g315dad42e93_2_1319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090" name="Google Shape;10090;g315dad42e93_2_131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1" name="Google Shape;10091;g315dad42e93_2_1319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10092" name="Google Shape;10092;g315dad42e93_2_1319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3" name="Google Shape;10093;g315dad42e93_2_1319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4" name="Google Shape;10094;g315dad42e93_2_1319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5" name="Google Shape;10095;g315dad42e93_2_1319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6" name="Google Shape;10096;g315dad42e93_2_1319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7" name="Google Shape;10097;g315dad42e93_2_1319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10098" name="Google Shape;10098;g315dad42e93_2_131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9" name="Google Shape;10099;g315dad42e93_2_131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0" name="Google Shape;10100;g315dad42e93_2_131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1" name="Google Shape;10101;g315dad42e93_2_1319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10102" name="Google Shape;10102;g315dad42e93_2_1319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3" name="Google Shape;10103;g315dad42e93_2_1319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4" name="Google Shape;10104;g315dad42e93_2_1319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5" name="Google Shape;10105;g315dad42e93_2_1319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6" name="Google Shape;10106;g315dad42e93_2_1319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7" name="Google Shape;10107;g315dad42e93_2_1319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08" name="Google Shape;10108;g315dad42e93_2_1319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10109" name="Google Shape;10109;g315dad42e93_2_131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0" name="Google Shape;10110;g315dad42e93_2_131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1" name="Google Shape;10111;g315dad42e93_2_131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2" name="Google Shape;10112;g315dad42e93_2_131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3" name="Google Shape;10113;g315dad42e93_2_131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4" name="Google Shape;10114;g315dad42e93_2_131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5" name="Google Shape;10115;g315dad42e93_2_131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6" name="Google Shape;10116;g315dad42e93_2_131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7" name="Google Shape;10117;g315dad42e93_2_1319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10118" name="Google Shape;10118;g315dad42e93_2_1319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9" name="Google Shape;10119;g315dad42e93_2_1319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0" name="Google Shape;10120;g315dad42e93_2_1319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1" name="Google Shape;10121;g315dad42e93_2_1319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2" name="Google Shape;10122;g315dad42e93_2_1319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3" name="Google Shape;10123;g315dad42e93_2_1319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10124" name="Google Shape;10124;g315dad42e93_2_131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5" name="Google Shape;10125;g315dad42e93_2_131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6" name="Google Shape;10126;g315dad42e93_2_131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7" name="Google Shape;10127;g315dad42e93_2_131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8" name="Google Shape;10128;g315dad42e93_2_131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9" name="Google Shape;10129;g315dad42e93_2_131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0" name="Google Shape;10130;g315dad42e93_2_131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1" name="Google Shape;10131;g315dad42e93_2_131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10132" name="Shape 1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Google Shape;10133;g315dad42e93_2_136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34" name="Google Shape;10134;g315dad42e93_2_1363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5" name="Google Shape;10135;g315dad42e93_2_1363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6" name="Google Shape;10136;g315dad42e93_2_1363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10137" name="Google Shape;10137;g315dad42e93_2_136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8" name="Google Shape;10138;g315dad42e93_2_136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9" name="Google Shape;10139;g315dad42e93_2_136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0" name="Google Shape;10140;g315dad42e93_2_1363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10141" name="Google Shape;10141;g315dad42e93_2_1363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2" name="Google Shape;10142;g315dad42e93_2_1363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3" name="Google Shape;10143;g315dad42e93_2_1363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4" name="Google Shape;10144;g315dad42e93_2_1363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5" name="Google Shape;10145;g315dad42e93_2_1363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6" name="Google Shape;10146;g315dad42e93_2_1363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7" name="Google Shape;10147;g315dad42e93_2_1363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10148" name="Google Shape;10148;g315dad42e93_2_1363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0149" name="Google Shape;10149;g315dad42e93_2_1363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10150" name="Google Shape;10150;g315dad42e93_2_1363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1" name="Google Shape;10151;g315dad42e93_2_1363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2" name="Google Shape;10152;g315dad42e93_2_1363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10153" name="Shape 10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4" name="Google Shape;10154;g315dad42e93_2_138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55" name="Google Shape;10155;g315dad42e93_2_138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56" name="Google Shape;10156;g315dad42e93_2_1384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10157" name="Google Shape;10157;g315dad42e93_2_138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8" name="Google Shape;10158;g315dad42e93_2_138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9" name="Google Shape;10159;g315dad42e93_2_138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0" name="Google Shape;10160;g315dad42e93_2_138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1" name="Google Shape;10161;g315dad42e93_2_138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2" name="Google Shape;10162;g315dad42e93_2_138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3" name="Google Shape;10163;g315dad42e93_2_138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4" name="Google Shape;10164;g315dad42e93_2_138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5" name="Google Shape;10165;g315dad42e93_2_138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6" name="Google Shape;10166;g315dad42e93_2_138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7" name="Google Shape;10167;g315dad42e93_2_138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8" name="Google Shape;10168;g315dad42e93_2_138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69" name="Google Shape;10169;g315dad42e93_2_1384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10170" name="Google Shape;10170;g315dad42e93_2_1384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1" name="Google Shape;10171;g315dad42e93_2_1384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2" name="Google Shape;10172;g315dad42e93_2_1384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3" name="Google Shape;10173;g315dad42e93_2_1384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10174" name="Google Shape;10174;g315dad42e93_2_138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5" name="Google Shape;10175;g315dad42e93_2_138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6" name="Google Shape;10176;g315dad42e93_2_138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7" name="Google Shape;10177;g315dad42e93_2_138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8" name="Google Shape;10178;g315dad42e93_2_138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10179" name="Shape 10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0" name="Google Shape;10180;g315dad42e93_2_141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181" name="Google Shape;10181;g315dad42e93_2_141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82" name="Google Shape;10182;g315dad42e93_2_1410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10183" name="Google Shape;10183;g315dad42e93_2_141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4" name="Google Shape;10184;g315dad42e93_2_141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5" name="Google Shape;10185;g315dad42e93_2_141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6" name="Google Shape;10186;g315dad42e93_2_141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7" name="Google Shape;10187;g315dad42e93_2_141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8" name="Google Shape;10188;g315dad42e93_2_141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9" name="Google Shape;10189;g315dad42e93_2_141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0" name="Google Shape;10190;g315dad42e93_2_141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1" name="Google Shape;10191;g315dad42e93_2_141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2" name="Google Shape;10192;g315dad42e93_2_141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93" name="Google Shape;10193;g315dad42e93_2_1410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10194" name="Google Shape;10194;g315dad42e93_2_1410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5" name="Google Shape;10195;g315dad42e93_2_1410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6" name="Google Shape;10196;g315dad42e93_2_1410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7" name="Google Shape;10197;g315dad42e93_2_1410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8" name="Google Shape;10198;g315dad42e93_2_1410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9" name="Google Shape;10199;g315dad42e93_2_1410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0" name="Google Shape;10200;g315dad42e93_2_1410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1" name="Google Shape;10201;g315dad42e93_2_1410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2" name="Google Shape;10202;g315dad42e93_2_1410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3" name="Google Shape;10203;g315dad42e93_2_1410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4" name="Google Shape;10204;g315dad42e93_2_1410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5" name="Google Shape;10205;g315dad42e93_2_1410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6" name="Google Shape;10206;g315dad42e93_2_1410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7" name="Google Shape;10207;g315dad42e93_2_1410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8" name="Google Shape;10208;g315dad42e93_2_1410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10209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315dad42e93_2_144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0211" name="Google Shape;10211;g315dad42e93_2_1440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10212" name="Google Shape;10212;g315dad42e93_2_1440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3" name="Google Shape;10213;g315dad42e93_2_1440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4" name="Google Shape;10214;g315dad42e93_2_1440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5" name="Google Shape;10215;g315dad42e93_2_1440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6" name="Google Shape;10216;g315dad42e93_2_1440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7" name="Google Shape;10217;g315dad42e93_2_1440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8" name="Google Shape;10218;g315dad42e93_2_1440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10219" name="Google Shape;10219;g315dad42e93_2_144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0" name="Google Shape;10220;g315dad42e93_2_144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1" name="Google Shape;10221;g315dad42e93_2_144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2" name="Google Shape;10222;g315dad42e93_2_144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3" name="Google Shape;10223;g315dad42e93_2_144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4" name="Google Shape;10224;g315dad42e93_2_144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153119ad3f_0_279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70" name="Google Shape;870;g3153119ad3f_0_2797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10225" name="Shape 10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6" name="Google Shape;10226;g315dad42e93_2_145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227" name="Google Shape;10227;g315dad42e93_2_1456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28" name="Google Shape;10228;g315dad42e93_2_1456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29" name="Google Shape;10229;g315dad42e93_2_1456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30" name="Google Shape;10230;g315dad42e93_2_1456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31" name="Google Shape;10231;g315dad42e93_2_1456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32" name="Google Shape;10232;g315dad42e93_2_1456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33" name="Google Shape;10233;g315dad42e93_2_145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0234" name="Shape 10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5" name="Google Shape;10235;g315dad42e93_2_1465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0236" name="Google Shape;10236;g315dad42e93_2_1465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237" name="Google Shape;10237;g315dad42e93_2_1465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38" name="Google Shape;10238;g315dad42e93_2_1465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9" name="Google Shape;10239;g315dad42e93_2_146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0" name="Google Shape;10240;g315dad42e93_2_1465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10241" name="Google Shape;10241;g315dad42e93_2_1465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2" name="Google Shape;10242;g315dad42e93_2_1465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3" name="Google Shape;10243;g315dad42e93_2_1465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4" name="Google Shape;10244;g315dad42e93_2_1465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5" name="Google Shape;10245;g315dad42e93_2_1465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6" name="Google Shape;10246;g315dad42e93_2_1465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7" name="Google Shape;10247;g315dad42e93_2_1465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8" name="Google Shape;10248;g315dad42e93_2_1465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9" name="Google Shape;10249;g315dad42e93_2_1465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0" name="Google Shape;10250;g315dad42e93_2_1465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1" name="Google Shape;10251;g315dad42e93_2_1465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2" name="Google Shape;10252;g315dad42e93_2_1465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3" name="Google Shape;10253;g315dad42e93_2_1465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4" name="Google Shape;10254;g315dad42e93_2_1465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5" name="Google Shape;10255;g315dad42e93_2_1465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6" name="Google Shape;10256;g315dad42e93_2_1465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7" name="Google Shape;10257;g315dad42e93_2_1465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8" name="Google Shape;10258;g315dad42e93_2_1465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10259" name="Google Shape;10259;g315dad42e93_2_146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0" name="Google Shape;10260;g315dad42e93_2_146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1" name="Google Shape;10261;g315dad42e93_2_146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2" name="Google Shape;10262;g315dad42e93_2_146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3" name="Google Shape;10263;g315dad42e93_2_146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4" name="Google Shape;10264;g315dad42e93_2_146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5" name="Google Shape;10265;g315dad42e93_2_146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6" name="Google Shape;10266;g315dad42e93_2_146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67" name="Shape 10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8" name="Google Shape;10268;g315dad42e93_2_1498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9" name="Google Shape;10269;g315dad42e93_2_1498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70" name="Google Shape;10270;g315dad42e93_2_1498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271" name="Google Shape;10271;g315dad42e93_2_149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72" name="Shape 10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Google Shape;10273;g315dad42e93_2_1503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10274" name="Shape 10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5" name="Google Shape;10275;g315dad42e93_2_150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76" name="Google Shape;10276;g315dad42e93_2_1505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10277" name="Google Shape;10277;g315dad42e93_2_150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8" name="Google Shape;10278;g315dad42e93_2_150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9" name="Google Shape;10279;g315dad42e93_2_150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0" name="Google Shape;10280;g315dad42e93_2_1505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10281" name="Google Shape;10281;g315dad42e93_2_1505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2" name="Google Shape;10282;g315dad42e93_2_1505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3" name="Google Shape;10283;g315dad42e93_2_1505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4" name="Google Shape;10284;g315dad42e93_2_1505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5" name="Google Shape;10285;g315dad42e93_2_1505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6" name="Google Shape;10286;g315dad42e93_2_1505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7" name="Google Shape;10287;g315dad42e93_2_1505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8" name="Google Shape;10288;g315dad42e93_2_1505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9" name="Google Shape;10289;g315dad42e93_2_1505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0" name="Google Shape;10290;g315dad42e93_2_1505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1" name="Google Shape;10291;g315dad42e93_2_1505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2" name="Google Shape;10292;g315dad42e93_2_1505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3" name="Google Shape;10293;g315dad42e93_2_1505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4" name="Google Shape;10294;g315dad42e93_2_1505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5" name="Google Shape;10295;g315dad42e93_2_1505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6" name="Google Shape;10296;g315dad42e93_2_1505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7" name="Google Shape;10297;g315dad42e93_2_1505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8" name="Google Shape;10298;g315dad42e93_2_1505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9" name="Google Shape;10299;g315dad42e93_2_1505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0" name="Google Shape;10300;g315dad42e93_2_1505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1" name="Google Shape;10301;g315dad42e93_2_1505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2" name="Google Shape;10302;g315dad42e93_2_1505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3" name="Google Shape;10303;g315dad42e93_2_1505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4" name="Google Shape;10304;g315dad42e93_2_1505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5" name="Google Shape;10305;g315dad42e93_2_1505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6" name="Google Shape;10306;g315dad42e93_2_1505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7" name="Google Shape;10307;g315dad42e93_2_1505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8" name="Google Shape;10308;g315dad42e93_2_1505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9" name="Google Shape;10309;g315dad42e93_2_1505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10" name="Shape 10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" name="Google Shape;10311;g315dad42e93_2_1541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312" name="Google Shape;10312;g315dad42e93_2_1541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313" name="Google Shape;10313;g315dad42e93_2_1541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14" name="Google Shape;10314;g315dad42e93_2_1541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10315" name="Google Shape;10315;g315dad42e93_2_154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6" name="Google Shape;10316;g315dad42e93_2_154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7" name="Google Shape;10317;g315dad42e93_2_154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8" name="Google Shape;10318;g315dad42e93_2_154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9" name="Google Shape;10319;g315dad42e93_2_154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0" name="Google Shape;10320;g315dad42e93_2_154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1" name="Google Shape;10321;g315dad42e93_2_154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2" name="Google Shape;10322;g315dad42e93_2_154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3" name="Google Shape;10323;g315dad42e93_2_154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4" name="Google Shape;10324;g315dad42e93_2_154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5" name="Google Shape;10325;g315dad42e93_2_1541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10326" name="Google Shape;10326;g315dad42e93_2_1541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7" name="Google Shape;10327;g315dad42e93_2_1541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8" name="Google Shape;10328;g315dad42e93_2_1541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9" name="Google Shape;10329;g315dad42e93_2_1541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0" name="Google Shape;10330;g315dad42e93_2_1541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1" name="Google Shape;10331;g315dad42e93_2_1541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2" name="Google Shape;10332;g315dad42e93_2_1541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3" name="Google Shape;10333;g315dad42e93_2_1541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4" name="Google Shape;10334;g315dad42e93_2_1541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5" name="Google Shape;10335;g315dad42e93_2_1541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6" name="Google Shape;10336;g315dad42e93_2_1541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7" name="Google Shape;10337;g315dad42e93_2_1541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8" name="Google Shape;10338;g315dad42e93_2_1541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9" name="Google Shape;10339;g315dad42e93_2_1541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0" name="Google Shape;10340;g315dad42e93_2_1541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1" name="Google Shape;10341;g315dad42e93_2_1541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2" name="Google Shape;10342;g315dad42e93_2_1541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10343" name="Google Shape;10343;g315dad42e93_2_1541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4" name="Google Shape;10344;g315dad42e93_2_1541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5" name="Google Shape;10345;g315dad42e93_2_1541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6" name="Google Shape;10346;g315dad42e93_2_1541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7" name="Google Shape;10347;g315dad42e93_2_1541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8" name="Google Shape;10348;g315dad42e93_2_1541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10349" name="Shape 10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0" name="Google Shape;10350;g315dad42e93_2_158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1" name="Google Shape;10351;g315dad42e93_2_1580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0352" name="Google Shape;10352;g315dad42e93_2_1580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353" name="Google Shape;10353;g315dad42e93_2_1580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0354" name="Google Shape;10354;g315dad42e93_2_1580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355" name="Google Shape;10355;g315dad42e93_2_1580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0356" name="Google Shape;10356;g315dad42e93_2_1580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0357" name="Google Shape;10357;g315dad42e93_2_1580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10358" name="Google Shape;10358;g315dad42e93_2_158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9" name="Google Shape;10359;g315dad42e93_2_158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0" name="Google Shape;10360;g315dad42e93_2_158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1" name="Google Shape;10361;g315dad42e93_2_158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2" name="Google Shape;10362;g315dad42e93_2_158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3" name="Google Shape;10363;g315dad42e93_2_158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4" name="Google Shape;10364;g315dad42e93_2_158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5" name="Google Shape;10365;g315dad42e93_2_158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6" name="Google Shape;10366;g315dad42e93_2_158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7" name="Google Shape;10367;g315dad42e93_2_158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8" name="Google Shape;10368;g315dad42e93_2_158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9" name="Google Shape;10369;g315dad42e93_2_158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0" name="Google Shape;10370;g315dad42e93_2_158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1" name="Google Shape;10371;g315dad42e93_2_158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2" name="Google Shape;10372;g315dad42e93_2_158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3" name="Google Shape;10373;g315dad42e93_2_158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4" name="Google Shape;10374;g315dad42e93_2_158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5" name="Google Shape;10375;g315dad42e93_2_158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6" name="Google Shape;10376;g315dad42e93_2_158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7" name="Google Shape;10377;g315dad42e93_2_158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8" name="Google Shape;10378;g315dad42e93_2_158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9" name="Google Shape;10379;g315dad42e93_2_158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0" name="Google Shape;10380;g315dad42e93_2_158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1" name="Google Shape;10381;g315dad42e93_2_158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2" name="Google Shape;10382;g315dad42e93_2_158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3" name="Google Shape;10383;g315dad42e93_2_158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4" name="Google Shape;10384;g315dad42e93_2_158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5" name="Google Shape;10385;g315dad42e93_2_158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6" name="Google Shape;10386;g315dad42e93_2_1580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10387" name="Google Shape;10387;g315dad42e93_2_1580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8" name="Google Shape;10388;g315dad42e93_2_1580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9" name="Google Shape;10389;g315dad42e93_2_1580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0" name="Google Shape;10390;g315dad42e93_2_1580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10391" name="Google Shape;10391;g315dad42e93_2_1580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2" name="Google Shape;10392;g315dad42e93_2_1580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3" name="Google Shape;10393;g315dad42e93_2_1580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4" name="Google Shape;10394;g315dad42e93_2_1580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5" name="Google Shape;10395;g315dad42e93_2_1580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6" name="Google Shape;10396;g315dad42e93_2_1580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7" name="Google Shape;10397;g315dad42e93_2_1580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8" name="Google Shape;10398;g315dad42e93_2_1580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10399" name="Shape 10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0" name="Google Shape;10400;g315dad42e93_2_163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401" name="Google Shape;10401;g315dad42e93_2_163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2" name="Google Shape;10402;g315dad42e93_2_163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3" name="Google Shape;10403;g315dad42e93_2_1630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10404" name="Google Shape;10404;g315dad42e93_2_163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5" name="Google Shape;10405;g315dad42e93_2_163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6" name="Google Shape;10406;g315dad42e93_2_163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7" name="Google Shape;10407;g315dad42e93_2_163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8" name="Google Shape;10408;g315dad42e93_2_163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9" name="Google Shape;10409;g315dad42e93_2_163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0" name="Google Shape;10410;g315dad42e93_2_163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1" name="Google Shape;10411;g315dad42e93_2_1630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2" name="Google Shape;10412;g315dad42e93_2_163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3" name="Google Shape;10413;g315dad42e93_2_163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4" name="Google Shape;10414;g315dad42e93_2_163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5" name="Google Shape;10415;g315dad42e93_2_163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6" name="Google Shape;10416;g315dad42e93_2_163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7" name="Google Shape;10417;g315dad42e93_2_163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8" name="Google Shape;10418;g315dad42e93_2_163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9" name="Google Shape;10419;g315dad42e93_2_163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0" name="Google Shape;10420;g315dad42e93_2_1630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10421" name="Google Shape;10421;g315dad42e93_2_1630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2" name="Google Shape;10422;g315dad42e93_2_1630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3" name="Google Shape;10423;g315dad42e93_2_1630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10424" name="Google Shape;10424;g315dad42e93_2_1630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5" name="Google Shape;10425;g315dad42e93_2_163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6" name="Google Shape;10426;g315dad42e93_2_163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7" name="Google Shape;10427;g315dad42e93_2_163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8" name="Google Shape;10428;g315dad42e93_2_163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9" name="Google Shape;10429;g315dad42e93_2_163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0" name="Google Shape;10430;g315dad42e93_2_163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1" name="Google Shape;10431;g315dad42e93_2_163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2" name="Google Shape;10432;g315dad42e93_2_163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3" name="Google Shape;10433;g315dad42e93_2_163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4" name="Google Shape;10434;g315dad42e93_2_163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5" name="Google Shape;10435;g315dad42e93_2_163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6" name="Google Shape;10436;g315dad42e93_2_163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7" name="Google Shape;10437;g315dad42e93_2_163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8" name="Google Shape;10438;g315dad42e93_2_163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9" name="Google Shape;10439;g315dad42e93_2_163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0" name="Google Shape;10440;g315dad42e93_2_163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1" name="Google Shape;10441;g315dad42e93_2_163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2" name="Google Shape;10442;g315dad42e93_2_163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3" name="Google Shape;10443;g315dad42e93_2_163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4" name="Google Shape;10444;g315dad42e93_2_163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5" name="Google Shape;10445;g315dad42e93_2_163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6" name="Google Shape;10446;g315dad42e93_2_163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7" name="Google Shape;10447;g315dad42e93_2_163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8" name="Google Shape;10448;g315dad42e93_2_163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9" name="Google Shape;10449;g315dad42e93_2_163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0" name="Google Shape;10450;g315dad42e93_2_163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1" name="Google Shape;10451;g315dad42e93_2_163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2" name="Google Shape;10452;g315dad42e93_2_163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3" name="Google Shape;10453;g315dad42e93_2_1630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10454" name="Google Shape;10454;g315dad42e93_2_1630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5" name="Google Shape;10455;g315dad42e93_2_1630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10456" name="Shape 10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7" name="Google Shape;10457;g315dad42e93_2_1687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8" name="Google Shape;10458;g315dad42e93_2_168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459" name="Google Shape;10459;g315dad42e93_2_1687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0" name="Google Shape;10460;g315dad42e93_2_1687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10461" name="Google Shape;10461;g315dad42e93_2_1687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2" name="Google Shape;10462;g315dad42e93_2_1687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3" name="Google Shape;10463;g315dad42e93_2_1687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4" name="Google Shape;10464;g315dad42e93_2_1687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5" name="Google Shape;10465;g315dad42e93_2_1687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6" name="Google Shape;10466;g315dad42e93_2_1687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7" name="Google Shape;10467;g315dad42e93_2_1687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8" name="Google Shape;10468;g315dad42e93_2_1687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9" name="Google Shape;10469;g315dad42e93_2_1687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0" name="Google Shape;10470;g315dad42e93_2_1687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1" name="Google Shape;10471;g315dad42e93_2_1687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2" name="Google Shape;10472;g315dad42e93_2_1687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3" name="Google Shape;10473;g315dad42e93_2_1687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4" name="Google Shape;10474;g315dad42e93_2_1687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5" name="Google Shape;10475;g315dad42e93_2_1687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6" name="Google Shape;10476;g315dad42e93_2_1687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7" name="Google Shape;10477;g315dad42e93_2_1687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8" name="Google Shape;10478;g315dad42e93_2_1687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9" name="Google Shape;10479;g315dad42e93_2_1687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0" name="Google Shape;10480;g315dad42e93_2_1687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1" name="Google Shape;10481;g315dad42e93_2_1687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2" name="Google Shape;10482;g315dad42e93_2_1687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3" name="Google Shape;10483;g315dad42e93_2_1687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4" name="Google Shape;10484;g315dad42e93_2_1687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5" name="Google Shape;10485;g315dad42e93_2_1687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" name="Google Shape;10486;g315dad42e93_2_1687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" name="Google Shape;10487;g315dad42e93_2_1687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" name="Google Shape;10488;g315dad42e93_2_1687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" name="Google Shape;10489;g315dad42e93_2_1687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0" name="Google Shape;10490;g315dad42e93_2_1687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10491" name="Google Shape;10491;g315dad42e93_2_1687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" name="Google Shape;10492;g315dad42e93_2_1687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3" name="Google Shape;10493;g315dad42e93_2_1687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10494" name="Google Shape;10494;g315dad42e93_2_1687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" name="Google Shape;10495;g315dad42e93_2_1687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6" name="Google Shape;10496;g315dad42e93_2_1687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10497" name="Google Shape;10497;g315dad42e93_2_1687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" name="Google Shape;10498;g315dad42e93_2_1687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9" name="Google Shape;10499;g315dad42e93_2_1687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10500" name="Google Shape;10500;g315dad42e93_2_1687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" name="Google Shape;10501;g315dad42e93_2_1687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" name="Google Shape;10502;g315dad42e93_2_1687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" name="Google Shape;10503;g315dad42e93_2_1687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" name="Google Shape;10504;g315dad42e93_2_1687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" name="Google Shape;10505;g315dad42e93_2_1687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6" name="Google Shape;10506;g315dad42e93_2_1687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7" name="Google Shape;10507;g315dad42e93_2_1687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8" name="Google Shape;10508;g315dad42e93_2_1687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9" name="Google Shape;10509;g315dad42e93_2_1687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10510" name="Shape 10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Google Shape;10511;g315dad42e93_2_174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12" name="Google Shape;10512;g315dad42e93_2_1741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13" name="Google Shape;10513;g315dad42e93_2_1741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14" name="Google Shape;10514;g315dad42e93_2_1741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15" name="Google Shape;10515;g315dad42e93_2_1741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16" name="Google Shape;10516;g315dad42e93_2_174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53119ad3f_0_2800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73" name="Google Shape;873;g3153119ad3f_0_2800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874" name="Google Shape;874;g3153119ad3f_0_2800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875" name="Google Shape;875;g3153119ad3f_0_2800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3153119ad3f_0_2800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153119ad3f_0_2800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3153119ad3f_0_2800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g3153119ad3f_0_2800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g3153119ad3f_0_2800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881" name="Google Shape;881;g3153119ad3f_0_2800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153119ad3f_0_2800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3153119ad3f_0_2800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3153119ad3f_0_2800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3153119ad3f_0_2800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153119ad3f_0_2800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g3153119ad3f_0_2800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888" name="Google Shape;888;g3153119ad3f_0_2800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3153119ad3f_0_2800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3153119ad3f_0_2800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10517" name="Shape 10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8" name="Google Shape;10518;g315dad42e93_2_1748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9" name="Google Shape;10519;g315dad42e93_2_1748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20" name="Google Shape;10520;g315dad42e93_2_1748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521" name="Google Shape;10521;g315dad42e93_2_174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22" name="Google Shape;10522;g315dad42e93_2_1748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10523" name="Google Shape;10523;g315dad42e93_2_1748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4" name="Google Shape;10524;g315dad42e93_2_1748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5" name="Google Shape;10525;g315dad42e93_2_1748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6" name="Google Shape;10526;g315dad42e93_2_1748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7" name="Google Shape;10527;g315dad42e93_2_1748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8" name="Google Shape;10528;g315dad42e93_2_1748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9" name="Google Shape;10529;g315dad42e93_2_1748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10530" name="Google Shape;10530;g315dad42e93_2_174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1" name="Google Shape;10531;g315dad42e93_2_174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2" name="Google Shape;10532;g315dad42e93_2_174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3" name="Google Shape;10533;g315dad42e93_2_174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4" name="Google Shape;10534;g315dad42e93_2_174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5" name="Google Shape;10535;g315dad42e93_2_174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6" name="Google Shape;10536;g315dad42e93_2_174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7" name="Google Shape;10537;g315dad42e93_2_174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10538" name="Shape 10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9" name="Google Shape;10539;g315dad42e93_2_176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40" name="Google Shape;10540;g315dad42e93_2_1769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41" name="Shape 10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2" name="Google Shape;10542;g315dad42e93_2_1772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43" name="Google Shape;10543;g315dad42e93_2_1772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10544" name="Google Shape;10544;g315dad42e93_2_1772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10545" name="Google Shape;10545;g315dad42e93_2_1772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6" name="Google Shape;10546;g315dad42e93_2_1772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7" name="Google Shape;10547;g315dad42e93_2_1772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8" name="Google Shape;10548;g315dad42e93_2_1772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49" name="Google Shape;10549;g315dad42e93_2_1772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0" name="Google Shape;10550;g315dad42e93_2_1772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10551" name="Google Shape;10551;g315dad42e93_2_1772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2" name="Google Shape;10552;g315dad42e93_2_1772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3" name="Google Shape;10553;g315dad42e93_2_1772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4" name="Google Shape;10554;g315dad42e93_2_1772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5" name="Google Shape;10555;g315dad42e93_2_1772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6" name="Google Shape;10556;g315dad42e93_2_1772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7" name="Google Shape;10557;g315dad42e93_2_1772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10558" name="Google Shape;10558;g315dad42e93_2_1772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9" name="Google Shape;10559;g315dad42e93_2_1772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0" name="Google Shape;10560;g315dad42e93_2_1772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61" name="Shape 10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2" name="Google Shape;10562;g315dad42e93_2_1792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3" name="Google Shape;10563;g315dad42e93_2_1792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64" name="Google Shape;10564;g315dad42e93_2_179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5" name="Google Shape;10565;g315dad42e93_2_1792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6" name="Google Shape;10566;g315dad42e93_2_1792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10567" name="Shape 10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8" name="Google Shape;10568;g315dad42e93_2_1798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69" name="Google Shape;10569;g315dad42e93_2_1798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0570" name="Google Shape;10570;g315dad42e93_2_1798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71" name="Google Shape;10571;g315dad42e93_2_1798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10572" name="Google Shape;10572;g315dad42e93_2_179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3" name="Google Shape;10573;g315dad42e93_2_179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4" name="Google Shape;10574;g315dad42e93_2_179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75" name="Google Shape;10575;g315dad42e93_2_179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76" name="Google Shape;10576;g315dad42e93_2_1798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10577" name="Google Shape;10577;g315dad42e93_2_1798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8" name="Google Shape;10578;g315dad42e93_2_1798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9" name="Google Shape;10579;g315dad42e93_2_1798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10580" name="Shape 10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1" name="Google Shape;10581;g315dad42e93_2_181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82" name="Google Shape;10582;g315dad42e93_2_1811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3" name="Google Shape;10583;g315dad42e93_2_1811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4" name="Google Shape;10584;g315dad42e93_2_1811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85" name="Google Shape;10585;g315dad42e93_2_1811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86" name="Google Shape;10586;g315dad42e93_2_1811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7" name="Google Shape;10587;g315dad42e93_2_1811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88" name="Google Shape;10588;g315dad42e93_2_1811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9" name="Google Shape;10589;g315dad42e93_2_1811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90" name="Google Shape;10590;g315dad42e93_2_1811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91" name="Google Shape;10591;g315dad42e93_2_1811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92" name="Google Shape;10592;g315dad42e93_2_1811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93" name="Google Shape;10593;g315dad42e93_2_1811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94" name="Google Shape;10594;g315dad42e93_2_181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5" name="Google Shape;10595;g315dad42e93_2_1811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10596" name="Google Shape;10596;g315dad42e93_2_181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7" name="Google Shape;10597;g315dad42e93_2_181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8" name="Google Shape;10598;g315dad42e93_2_181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9" name="Google Shape;10599;g315dad42e93_2_181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0" name="Google Shape;10600;g315dad42e93_2_181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1" name="Google Shape;10601;g315dad42e93_2_181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2" name="Google Shape;10602;g315dad42e93_2_181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3" name="Google Shape;10603;g315dad42e93_2_181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4" name="Google Shape;10604;g315dad42e93_2_181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5" name="Google Shape;10605;g315dad42e93_2_181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6" name="Google Shape;10606;g315dad42e93_2_181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7" name="Google Shape;10607;g315dad42e93_2_181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08" name="Google Shape;10608;g315dad42e93_2_1811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10609" name="Google Shape;10609;g315dad42e93_2_181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0" name="Google Shape;10610;g315dad42e93_2_181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1" name="Google Shape;10611;g315dad42e93_2_181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2" name="Google Shape;10612;g315dad42e93_2_1811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10613" name="Google Shape;10613;g315dad42e93_2_1811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4" name="Google Shape;10614;g315dad42e93_2_1811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5" name="Google Shape;10615;g315dad42e93_2_1811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6" name="Google Shape;10616;g315dad42e93_2_1811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7" name="Google Shape;10617;g315dad42e93_2_1811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0618" name="Shape 10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10619" name="Shape 10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0" name="Google Shape;10620;g315dad42e93_2_1850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1" name="Google Shape;10621;g315dad42e93_2_185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22" name="Google Shape;10622;g315dad42e93_2_1850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10623" name="Google Shape;10623;g315dad42e93_2_1850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24" name="Google Shape;10624;g315dad42e93_2_1850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10625" name="Google Shape;10625;g315dad42e93_2_185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6" name="Google Shape;10626;g315dad42e93_2_185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7" name="Google Shape;10627;g315dad42e93_2_185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8" name="Google Shape;10628;g315dad42e93_2_185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9" name="Google Shape;10629;g315dad42e93_2_185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0" name="Google Shape;10630;g315dad42e93_2_185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1" name="Google Shape;10631;g315dad42e93_2_185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2" name="Google Shape;10632;g315dad42e93_2_185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3" name="Google Shape;10633;g315dad42e93_2_1850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10634" name="Google Shape;10634;g315dad42e93_2_1850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5" name="Google Shape;10635;g315dad42e93_2_1850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6" name="Google Shape;10636;g315dad42e93_2_1850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7" name="Google Shape;10637;g315dad42e93_2_1850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8" name="Google Shape;10638;g315dad42e93_2_1850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9" name="Google Shape;10639;g315dad42e93_2_1850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0" name="Google Shape;10640;g315dad42e93_2_1850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1" name="Google Shape;10641;g315dad42e93_2_1850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42" name="Google Shape;10642;g315dad42e93_2_1850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10643" name="Google Shape;10643;g315dad42e93_2_185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4" name="Google Shape;10644;g315dad42e93_2_185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5" name="Google Shape;10645;g315dad42e93_2_185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6" name="Google Shape;10646;g315dad42e93_2_185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7" name="Google Shape;10647;g315dad42e93_2_185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8" name="Google Shape;10648;g315dad42e93_2_185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9" name="Google Shape;10649;g315dad42e93_2_185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0" name="Google Shape;10650;g315dad42e93_2_185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1" name="Google Shape;10651;g315dad42e93_2_185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2" name="Google Shape;10652;g315dad42e93_2_185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3" name="Google Shape;10653;g315dad42e93_2_185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4" name="Google Shape;10654;g315dad42e93_2_185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5" name="Google Shape;10655;g315dad42e93_2_1850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10656" name="Google Shape;10656;g315dad42e93_2_185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7" name="Google Shape;10657;g315dad42e93_2_185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8" name="Google Shape;10658;g315dad42e93_2_185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9" name="Google Shape;10659;g315dad42e93_2_185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0" name="Google Shape;10660;g315dad42e93_2_185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1" name="Google Shape;10661;g315dad42e93_2_185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2" name="Google Shape;10662;g315dad42e93_2_185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3" name="Google Shape;10663;g315dad42e93_2_1850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4" name="Google Shape;10664;g315dad42e93_2_185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5" name="Google Shape;10665;g315dad42e93_2_185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6" name="Google Shape;10666;g315dad42e93_2_185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7" name="Google Shape;10667;g315dad42e93_2_185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8" name="Google Shape;10668;g315dad42e93_2_185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9" name="Google Shape;10669;g315dad42e93_2_185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0" name="Google Shape;10670;g315dad42e93_2_185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1" name="Google Shape;10671;g315dad42e93_2_185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10672" name="Shape 10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3" name="Google Shape;10673;g315dad42e93_2_1903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4" name="Google Shape;10674;g315dad42e93_2_190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5" name="Google Shape;10675;g315dad42e93_2_1903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10676" name="Google Shape;10676;g315dad42e93_2_190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7" name="Google Shape;10677;g315dad42e93_2_190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8" name="Google Shape;10678;g315dad42e93_2_190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9" name="Google Shape;10679;g315dad42e93_2_190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0" name="Google Shape;10680;g315dad42e93_2_190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1" name="Google Shape;10681;g315dad42e93_2_190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2" name="Google Shape;10682;g315dad42e93_2_190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3" name="Google Shape;10683;g315dad42e93_2_190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4" name="Google Shape;10684;g315dad42e93_2_190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5" name="Google Shape;10685;g315dad42e93_2_190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6" name="Google Shape;10686;g315dad42e93_2_190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7" name="Google Shape;10687;g315dad42e93_2_190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10688" name="Shape 10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9" name="Google Shape;10689;g315dad42e93_2_191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90" name="Google Shape;10690;g315dad42e93_2_1919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10691" name="Google Shape;10691;g315dad42e93_2_1919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2" name="Google Shape;10692;g315dad42e93_2_1919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3" name="Google Shape;10693;g315dad42e93_2_1919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4" name="Google Shape;10694;g315dad42e93_2_1919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5" name="Google Shape;10695;g315dad42e93_2_1919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6" name="Google Shape;10696;g315dad42e93_2_1919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7" name="Google Shape;10697;g315dad42e93_2_1919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8" name="Google Shape;10698;g315dad42e93_2_1919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9" name="Google Shape;10699;g315dad42e93_2_1919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0" name="Google Shape;10700;g315dad42e93_2_1919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1" name="Google Shape;10701;g315dad42e93_2_1919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2" name="Google Shape;10702;g315dad42e93_2_1919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3" name="Google Shape;10703;g315dad42e93_2_1919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4" name="Google Shape;10704;g315dad42e93_2_1919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5" name="Google Shape;10705;g315dad42e93_2_1919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06" name="Google Shape;10706;g315dad42e93_2_1919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10707" name="Google Shape;10707;g315dad42e93_2_191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8" name="Google Shape;10708;g315dad42e93_2_191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9" name="Google Shape;10709;g315dad42e93_2_191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0" name="Google Shape;10710;g315dad42e93_2_191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1" name="Google Shape;10711;g315dad42e93_2_191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2" name="Google Shape;10712;g315dad42e93_2_191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3" name="Google Shape;10713;g315dad42e93_2_191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4" name="Google Shape;10714;g315dad42e93_2_191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5" name="Google Shape;10715;g315dad42e93_2_191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6" name="Google Shape;10716;g315dad42e93_2_191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53119ad3f_0_2820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3153119ad3f_0_2820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4" name="Google Shape;894;g3153119ad3f_0_282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3153119ad3f_0_2820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3153119ad3f_0_2820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153119ad3f_0_2826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9" name="Google Shape;899;g3153119ad3f_0_2826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00" name="Google Shape;900;g3153119ad3f_0_2826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Google Shape;901;g3153119ad3f_0_2826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902" name="Google Shape;902;g3153119ad3f_0_282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3153119ad3f_0_282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3153119ad3f_0_282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5" name="Google Shape;905;g3153119ad3f_0_282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" name="Google Shape;906;g3153119ad3f_0_2826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907" name="Google Shape;907;g3153119ad3f_0_2826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153119ad3f_0_2826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3153119ad3f_0_2826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153119ad3f_0_283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2" name="Google Shape;912;g3153119ad3f_0_2839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13" name="Google Shape;913;g3153119ad3f_0_2839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14" name="Google Shape;914;g3153119ad3f_0_2839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5" name="Google Shape;915;g3153119ad3f_0_2839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6" name="Google Shape;916;g3153119ad3f_0_2839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17" name="Google Shape;917;g3153119ad3f_0_2839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8" name="Google Shape;918;g3153119ad3f_0_2839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19" name="Google Shape;919;g3153119ad3f_0_2839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0" name="Google Shape;920;g3153119ad3f_0_2839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1" name="Google Shape;921;g3153119ad3f_0_2839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2" name="Google Shape;922;g3153119ad3f_0_2839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3" name="Google Shape;923;g3153119ad3f_0_2839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4" name="Google Shape;924;g3153119ad3f_0_283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g3153119ad3f_0_2839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926" name="Google Shape;926;g3153119ad3f_0_2839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3153119ad3f_0_2839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3153119ad3f_0_2839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3153119ad3f_0_2839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3153119ad3f_0_2839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3153119ad3f_0_2839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3153119ad3f_0_2839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3153119ad3f_0_2839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3153119ad3f_0_2839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3153119ad3f_0_2839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3153119ad3f_0_2839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153119ad3f_0_2839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8" name="Google Shape;938;g3153119ad3f_0_2839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939" name="Google Shape;939;g3153119ad3f_0_283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153119ad3f_0_283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3153119ad3f_0_283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" name="Google Shape;942;g3153119ad3f_0_2839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943" name="Google Shape;943;g3153119ad3f_0_2839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3153119ad3f_0_2839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3153119ad3f_0_2839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3153119ad3f_0_2839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3153119ad3f_0_2839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153119ad3f_0_2878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3153119ad3f_0_287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" name="Google Shape;952;g3153119ad3f_0_2878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953" name="Google Shape;953;g3153119ad3f_0_2878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" name="Google Shape;954;g3153119ad3f_0_2878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955" name="Google Shape;955;g3153119ad3f_0_2878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3153119ad3f_0_2878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3153119ad3f_0_2878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3153119ad3f_0_2878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3153119ad3f_0_2878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3153119ad3f_0_2878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3153119ad3f_0_2878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3153119ad3f_0_2878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g3153119ad3f_0_2878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964" name="Google Shape;964;g3153119ad3f_0_2878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3153119ad3f_0_2878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3153119ad3f_0_2878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3153119ad3f_0_2878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3153119ad3f_0_2878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3153119ad3f_0_2878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3153119ad3f_0_2878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3153119ad3f_0_2878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2" name="Google Shape;972;g3153119ad3f_0_2878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973" name="Google Shape;973;g3153119ad3f_0_287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3153119ad3f_0_287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3153119ad3f_0_287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3153119ad3f_0_287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3153119ad3f_0_287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3153119ad3f_0_287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3153119ad3f_0_287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3153119ad3f_0_287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3153119ad3f_0_287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3153119ad3f_0_287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3153119ad3f_0_287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3153119ad3f_0_287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g3153119ad3f_0_2878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986" name="Google Shape;986;g3153119ad3f_0_2878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3153119ad3f_0_2878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3153119ad3f_0_2878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3153119ad3f_0_2878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3153119ad3f_0_2878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3153119ad3f_0_2878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3153119ad3f_0_2878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3153119ad3f_0_2878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3153119ad3f_0_2878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3153119ad3f_0_2878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3153119ad3f_0_2878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3153119ad3f_0_2878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3153119ad3f_0_2878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3153119ad3f_0_2878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3153119ad3f_0_2878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3153119ad3f_0_2878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153119ad3f_0_2931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3153119ad3f_0_2931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5" name="Google Shape;1005;g3153119ad3f_0_2931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1006" name="Google Shape;1006;g3153119ad3f_0_293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3153119ad3f_0_293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3153119ad3f_0_293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3153119ad3f_0_293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3153119ad3f_0_293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3153119ad3f_0_293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3153119ad3f_0_293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3153119ad3f_0_293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3153119ad3f_0_293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3153119ad3f_0_293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3153119ad3f_0_293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3153119ad3f_0_293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153119ad3f_0_29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g3153119ad3f_0_2947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1021" name="Google Shape;1021;g3153119ad3f_0_2947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3153119ad3f_0_2947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3153119ad3f_0_2947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3153119ad3f_0_2947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3153119ad3f_0_2947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3153119ad3f_0_2947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3153119ad3f_0_2947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3153119ad3f_0_2947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3153119ad3f_0_2947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3153119ad3f_0_2947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3153119ad3f_0_2947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3153119ad3f_0_2947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3153119ad3f_0_2947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3153119ad3f_0_2947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3153119ad3f_0_2947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g3153119ad3f_0_2947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1037" name="Google Shape;1037;g3153119ad3f_0_2947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3153119ad3f_0_2947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3153119ad3f_0_2947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3153119ad3f_0_2947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3153119ad3f_0_2947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3153119ad3f_0_2947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3153119ad3f_0_2947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3153119ad3f_0_2947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3153119ad3f_0_2947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3153119ad3f_0_2947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153119ad3f_0_4178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52" name="Google Shape;1052;g3153119ad3f_0_4178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3" name="Google Shape;1053;g3153119ad3f_0_4178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3153119ad3f_0_417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g3153119ad3f_0_4178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1056" name="Google Shape;1056;g3153119ad3f_0_417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3153119ad3f_0_417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3153119ad3f_0_417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g3153119ad3f_0_4178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1060" name="Google Shape;1060;g3153119ad3f_0_417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3153119ad3f_0_417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3153119ad3f_0_417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3153119ad3f_0_417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3153119ad3f_0_417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3153119ad3f_0_417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3153119ad3f_0_417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3153119ad3f_0_417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153119ad3f_0_419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70" name="Google Shape;1070;g3153119ad3f_0_419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3153119ad3f_0_4196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3153119ad3f_0_4196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3" name="Google Shape;1073;g3153119ad3f_0_4196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1074" name="Google Shape;1074;g3153119ad3f_0_419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075" name="Google Shape;1075;g3153119ad3f_0_419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1076" name="Google Shape;1076;g3153119ad3f_0_419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3153119ad3f_0_419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g3153119ad3f_0_419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153119ad3f_0_420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81" name="Google Shape;1081;g3153119ad3f_0_4207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2" name="Google Shape;1082;g3153119ad3f_0_4207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3" name="Google Shape;1083;g3153119ad3f_0_4207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4" name="Google Shape;1084;g3153119ad3f_0_4207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5" name="Google Shape;1085;g3153119ad3f_0_4207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6" name="Google Shape;1086;g3153119ad3f_0_4207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7" name="Google Shape;1087;g3153119ad3f_0_420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53119ad3f_0_42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90" name="Google Shape;1090;g3153119ad3f_0_4216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91" name="Google Shape;1091;g3153119ad3f_0_4216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92" name="Google Shape;1092;g3153119ad3f_0_4216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3" name="Google Shape;1093;g3153119ad3f_0_4216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4" name="Google Shape;1094;g3153119ad3f_0_421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3153119ad3f_0_4216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" name="Google Shape;1096;g3153119ad3f_0_4216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1097" name="Google Shape;1097;g3153119ad3f_0_4216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3153119ad3f_0_4216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3153119ad3f_0_4216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3153119ad3f_0_4216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g3153119ad3f_0_4216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1102" name="Google Shape;1102;g3153119ad3f_0_4216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103" name="Google Shape;1103;g3153119ad3f_0_4216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1104" name="Google Shape;1104;g3153119ad3f_0_4216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3153119ad3f_0_4216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3153119ad3f_0_4216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53119ad3f_0_423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9" name="Google Shape;1109;g3153119ad3f_0_4235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1110" name="Google Shape;1110;g3153119ad3f_0_423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3153119ad3f_0_423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3153119ad3f_0_423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3153119ad3f_0_423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3153119ad3f_0_423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3153119ad3f_0_423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3153119ad3f_0_423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3153119ad3f_0_423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3153119ad3f_0_423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3153119ad3f_0_423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0" name="Google Shape;1120;g3153119ad3f_0_4235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121" name="Google Shape;1121;g3153119ad3f_0_4235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122" name="Google Shape;1122;g3153119ad3f_0_4235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123" name="Google Shape;1123;g3153119ad3f_0_42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24" name="Google Shape;1124;g3153119ad3f_0_4235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5" name="Google Shape;1125;g3153119ad3f_0_4235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6" name="Google Shape;1126;g3153119ad3f_0_4235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7" name="Google Shape;1127;g3153119ad3f_0_4235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128" name="Google Shape;1128;g3153119ad3f_0_4235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129" name="Google Shape;1129;g3153119ad3f_0_4235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130" name="Google Shape;1130;g3153119ad3f_0_4235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131" name="Google Shape;1131;g3153119ad3f_0_4235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2" name="Google Shape;1132;g3153119ad3f_0_4235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133" name="Google Shape;1133;g3153119ad3f_0_4235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153119ad3f_0_4262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36" name="Google Shape;1136;g3153119ad3f_0_4262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g3153119ad3f_0_4262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1138" name="Google Shape;1138;g3153119ad3f_0_426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3153119ad3f_0_426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3153119ad3f_0_426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g3153119ad3f_0_4262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1142" name="Google Shape;1142;g3153119ad3f_0_426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3153119ad3f_0_426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3153119ad3f_0_426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3153119ad3f_0_426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3153119ad3f_0_426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3153119ad3f_0_426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3153119ad3f_0_426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3153119ad3f_0_426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153119ad3f_0_426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153119ad3f_0_426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153119ad3f_0_426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153119ad3f_0_428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55" name="Google Shape;1155;g3153119ad3f_0_4281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56" name="Google Shape;1156;g3153119ad3f_0_4281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57" name="Google Shape;1157;g3153119ad3f_0_4281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8" name="Google Shape;1158;g3153119ad3f_0_4281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59" name="Google Shape;1159;g3153119ad3f_0_4281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60" name="Google Shape;1160;g3153119ad3f_0_4281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61" name="Google Shape;1161;g3153119ad3f_0_4281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2" name="Google Shape;1162;g3153119ad3f_0_4281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163" name="Google Shape;1163;g3153119ad3f_0_4281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1164" name="Google Shape;1164;g3153119ad3f_0_4281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3153119ad3f_0_428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3153119ad3f_0_428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3153119ad3f_0_428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3153119ad3f_0_428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3153119ad3f_0_428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3153119ad3f_0_428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3153119ad3f_0_428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3153119ad3f_0_428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3153119ad3f_0_428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3153119ad3f_0_428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3153119ad3f_0_428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g3153119ad3f_0_4281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1177" name="Google Shape;1177;g3153119ad3f_0_428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3153119ad3f_0_428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3153119ad3f_0_428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g3153119ad3f_0_4281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1181" name="Google Shape;1181;g3153119ad3f_0_4281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3153119ad3f_0_4281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3153119ad3f_0_4281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3153119ad3f_0_4281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3153119ad3f_0_4281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3153119ad3f_0_4281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3153119ad3f_0_4281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3153119ad3f_0_4281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153119ad3f_0_4281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153119ad3f_0_4281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3153119ad3f_0_4281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3153119ad3f_0_4281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3153119ad3f_0_4281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3153119ad3f_0_4281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153119ad3f_0_4281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3153119ad3f_0_4281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3153119ad3f_0_4281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3153119ad3f_0_4281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3153119ad3f_0_4281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3153119ad3f_0_4281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3153119ad3f_0_4281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3153119ad3f_0_4281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3153119ad3f_0_4281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3153119ad3f_0_4281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3153119ad3f_0_4281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3153119ad3f_0_4281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3153119ad3f_0_4281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3153119ad3f_0_4281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53119ad3f_0_433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11" name="Google Shape;1211;g3153119ad3f_0_4337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12" name="Google Shape;1212;g3153119ad3f_0_4337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13" name="Google Shape;1213;g3153119ad3f_0_4337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4" name="Google Shape;1214;g3153119ad3f_0_4337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5" name="Google Shape;1215;g3153119ad3f_0_4337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16" name="Google Shape;1216;g3153119ad3f_0_4337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7" name="Google Shape;1217;g3153119ad3f_0_433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8" name="Google Shape;1218;g3153119ad3f_0_4337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1219" name="Google Shape;1219;g3153119ad3f_0_4337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3153119ad3f_0_4337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3153119ad3f_0_4337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3153119ad3f_0_4337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3153119ad3f_0_4337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4" name="Google Shape;1224;g3153119ad3f_0_4337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1225" name="Google Shape;1225;g3153119ad3f_0_4337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6" name="Google Shape;1226;g3153119ad3f_0_4337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1227" name="Google Shape;1227;g3153119ad3f_0_4337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g3153119ad3f_0_4337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g3153119ad3f_0_4337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3153119ad3f_0_4337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g3153119ad3f_0_4337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3153119ad3f_0_4337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3153119ad3f_0_4337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3153119ad3f_0_4337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5" name="Google Shape;1235;g3153119ad3f_0_4337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1236" name="Google Shape;1236;g3153119ad3f_0_4337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g3153119ad3f_0_4337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3153119ad3f_0_4337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3153119ad3f_0_4337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3153119ad3f_0_4337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3153119ad3f_0_4337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3153119ad3f_0_4337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3153119ad3f_0_4337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4" name="Google Shape;1244;g3153119ad3f_0_4337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1245" name="Google Shape;1245;g3153119ad3f_0_433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3153119ad3f_0_433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3153119ad3f_0_433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3153119ad3f_0_433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3153119ad3f_0_433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3153119ad3f_0_433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3153119ad3f_0_433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3153119ad3f_0_433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3153119ad3f_0_433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3153119ad3f_0_433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3153119ad3f_0_433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3153119ad3f_0_433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53119ad3f_0_4385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g3153119ad3f_0_4385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60" name="Google Shape;1260;g3153119ad3f_0_438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g3153119ad3f_0_4385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1262" name="Google Shape;1262;g3153119ad3f_0_4385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3" name="Google Shape;1263;g3153119ad3f_0_4385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1264" name="Google Shape;1264;g3153119ad3f_0_4385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g3153119ad3f_0_4385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g3153119ad3f_0_4385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3153119ad3f_0_4385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g3153119ad3f_0_4385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g3153119ad3f_0_4385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g3153119ad3f_0_4385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g3153119ad3f_0_4385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2" name="Google Shape;1272;g3153119ad3f_0_4385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1273" name="Google Shape;1273;g3153119ad3f_0_4385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g3153119ad3f_0_4385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g3153119ad3f_0_4385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g3153119ad3f_0_4385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g3153119ad3f_0_4385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g3153119ad3f_0_4385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g3153119ad3f_0_4385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g3153119ad3f_0_4385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1" name="Google Shape;1281;g3153119ad3f_0_4385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1282" name="Google Shape;1282;g3153119ad3f_0_4385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3153119ad3f_0_4385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3153119ad3f_0_4385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3153119ad3f_0_4385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3153119ad3f_0_4385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3153119ad3f_0_4385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3153119ad3f_0_4385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3153119ad3f_0_4385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3153119ad3f_0_4385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3153119ad3f_0_4385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153119ad3f_0_4385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3153119ad3f_0_4385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3153119ad3f_0_4385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153119ad3f_0_4385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153119ad3f_0_4385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153119ad3f_0_4385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g3153119ad3f_0_4385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1299" name="Google Shape;1299;g3153119ad3f_0_4385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3153119ad3f_0_4385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3153119ad3f_0_4385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3153119ad3f_0_4385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3153119ad3f_0_4385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3153119ad3f_0_4385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3153119ad3f_0_4385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153119ad3f_0_4385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153119ad3f_0_4385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153119ad3f_0_4385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3153119ad3f_0_4385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3153119ad3f_0_4385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53119ad3f_0_4439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3153119ad3f_0_4439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14" name="Google Shape;1314;g3153119ad3f_0_4439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315" name="Google Shape;1315;g3153119ad3f_0_443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g3153119ad3f_0_4439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153119ad3f_0_4445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19" name="Google Shape;1319;g3153119ad3f_0_44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0" name="Google Shape;1320;g3153119ad3f_0_444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g3153119ad3f_0_4445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1322" name="Google Shape;1322;g3153119ad3f_0_444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153119ad3f_0_444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153119ad3f_0_444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153119ad3f_0_444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3153119ad3f_0_444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153119ad3f_0_444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153119ad3f_0_444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3153119ad3f_0_444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0" name="Google Shape;1330;g3153119ad3f_0_4445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1331" name="Google Shape;1331;g3153119ad3f_0_444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3153119ad3f_0_444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3153119ad3f_0_444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153119ad3f_0_444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153119ad3f_0_444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153119ad3f_0_444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153119ad3f_0_444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153119ad3f_0_444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9" name="Google Shape;1339;g3153119ad3f_0_4445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1340" name="Google Shape;1340;g3153119ad3f_0_4445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153119ad3f_0_4445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3153119ad3f_0_4445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3153119ad3f_0_4445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153119ad3f_0_4445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3153119ad3f_0_4445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153119ad3f_0_4474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1348" name="Google Shape;1348;g3153119ad3f_0_4474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349" name="Google Shape;1349;g3153119ad3f_0_4474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g3153119ad3f_0_447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1" name="Google Shape;1351;g3153119ad3f_0_4474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1352" name="Google Shape;1352;g3153119ad3f_0_447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3153119ad3f_0_447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3153119ad3f_0_447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3153119ad3f_0_447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3153119ad3f_0_447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3153119ad3f_0_447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3153119ad3f_0_447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3153119ad3f_0_447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3153119ad3f_0_447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3153119ad3f_0_447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53119ad3f_0_4490"/>
          <p:cNvSpPr txBox="1"/>
          <p:nvPr>
            <p:ph type="title"/>
          </p:nvPr>
        </p:nvSpPr>
        <p:spPr>
          <a:xfrm>
            <a:off x="1046600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364" name="Google Shape;1364;g3153119ad3f_0_4490"/>
          <p:cNvSpPr txBox="1"/>
          <p:nvPr>
            <p:ph idx="2" type="title"/>
          </p:nvPr>
        </p:nvSpPr>
        <p:spPr>
          <a:xfrm>
            <a:off x="950200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65" name="Google Shape;1365;g3153119ad3f_0_4490"/>
          <p:cNvSpPr txBox="1"/>
          <p:nvPr>
            <p:ph idx="1" type="subTitle"/>
          </p:nvPr>
        </p:nvSpPr>
        <p:spPr>
          <a:xfrm>
            <a:off x="950191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6" name="Google Shape;1366;g3153119ad3f_0_4490"/>
          <p:cNvSpPr/>
          <p:nvPr/>
        </p:nvSpPr>
        <p:spPr>
          <a:xfrm>
            <a:off x="6761600" y="0"/>
            <a:ext cx="5439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g3153119ad3f_0_4490"/>
          <p:cNvGrpSpPr/>
          <p:nvPr/>
        </p:nvGrpSpPr>
        <p:grpSpPr>
          <a:xfrm>
            <a:off x="10395506" y="1167895"/>
            <a:ext cx="2835506" cy="981494"/>
            <a:chOff x="6082150" y="1677950"/>
            <a:chExt cx="787750" cy="272675"/>
          </a:xfrm>
        </p:grpSpPr>
        <p:sp>
          <p:nvSpPr>
            <p:cNvPr id="1368" name="Google Shape;1368;g3153119ad3f_0_4490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3153119ad3f_0_4490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3153119ad3f_0_4490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1" name="Google Shape;1371;g3153119ad3f_0_449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2" name="Google Shape;1372;g3153119ad3f_0_4490"/>
          <p:cNvGrpSpPr/>
          <p:nvPr/>
        </p:nvGrpSpPr>
        <p:grpSpPr>
          <a:xfrm>
            <a:off x="6095958" y="1998335"/>
            <a:ext cx="4850686" cy="3849074"/>
            <a:chOff x="803150" y="3619725"/>
            <a:chExt cx="1416300" cy="1123850"/>
          </a:xfrm>
        </p:grpSpPr>
        <p:sp>
          <p:nvSpPr>
            <p:cNvPr id="1373" name="Google Shape;1373;g3153119ad3f_0_4490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3153119ad3f_0_4490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3153119ad3f_0_4490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3153119ad3f_0_4490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3153119ad3f_0_4490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3153119ad3f_0_4490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3153119ad3f_0_4490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3153119ad3f_0_4490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3153119ad3f_0_4490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3153119ad3f_0_4490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3153119ad3f_0_4490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3153119ad3f_0_4490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153119ad3f_0_4513"/>
          <p:cNvSpPr txBox="1"/>
          <p:nvPr>
            <p:ph type="title"/>
          </p:nvPr>
        </p:nvSpPr>
        <p:spPr>
          <a:xfrm>
            <a:off x="-3492433" y="111733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87" name="Google Shape;1387;g3153119ad3f_0_45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8" name="Google Shape;1388;g3153119ad3f_0_4513"/>
          <p:cNvGrpSpPr/>
          <p:nvPr/>
        </p:nvGrpSpPr>
        <p:grpSpPr>
          <a:xfrm>
            <a:off x="8044815" y="4898343"/>
            <a:ext cx="4849703" cy="1341906"/>
            <a:chOff x="5867000" y="2149900"/>
            <a:chExt cx="1511800" cy="418300"/>
          </a:xfrm>
        </p:grpSpPr>
        <p:sp>
          <p:nvSpPr>
            <p:cNvPr id="1389" name="Google Shape;1389;g3153119ad3f_0_451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3153119ad3f_0_451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3153119ad3f_0_451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3153119ad3f_0_451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3153119ad3f_0_451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g3153119ad3f_0_4513"/>
          <p:cNvGrpSpPr/>
          <p:nvPr/>
        </p:nvGrpSpPr>
        <p:grpSpPr>
          <a:xfrm>
            <a:off x="10030841" y="8575"/>
            <a:ext cx="877206" cy="1415054"/>
            <a:chOff x="1180550" y="912500"/>
            <a:chExt cx="281625" cy="454300"/>
          </a:xfrm>
        </p:grpSpPr>
        <p:sp>
          <p:nvSpPr>
            <p:cNvPr id="1395" name="Google Shape;1395;g3153119ad3f_0_4513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3153119ad3f_0_4513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3153119ad3f_0_4513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g3153119ad3f_0_4513"/>
          <p:cNvGrpSpPr/>
          <p:nvPr/>
        </p:nvGrpSpPr>
        <p:grpSpPr>
          <a:xfrm>
            <a:off x="11691019" y="3063438"/>
            <a:ext cx="716489" cy="1849788"/>
            <a:chOff x="1675175" y="3621800"/>
            <a:chExt cx="209200" cy="540100"/>
          </a:xfrm>
        </p:grpSpPr>
        <p:sp>
          <p:nvSpPr>
            <p:cNvPr id="1399" name="Google Shape;1399;g3153119ad3f_0_4513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3153119ad3f_0_4513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3153119ad3f_0_4513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3153119ad3f_0_4513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3153119ad3f_0_4513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4" name="Google Shape;1404;g3153119ad3f_0_4513"/>
          <p:cNvSpPr/>
          <p:nvPr/>
        </p:nvSpPr>
        <p:spPr>
          <a:xfrm>
            <a:off x="-1928033" y="1864267"/>
            <a:ext cx="241170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5" name="Google Shape;1405;g3153119ad3f_0_4513"/>
          <p:cNvGrpSpPr/>
          <p:nvPr/>
        </p:nvGrpSpPr>
        <p:grpSpPr>
          <a:xfrm>
            <a:off x="-1209620" y="875375"/>
            <a:ext cx="563200" cy="988767"/>
            <a:chOff x="5755400" y="3340825"/>
            <a:chExt cx="276825" cy="486000"/>
          </a:xfrm>
        </p:grpSpPr>
        <p:sp>
          <p:nvSpPr>
            <p:cNvPr id="1406" name="Google Shape;1406;g3153119ad3f_0_451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3153119ad3f_0_451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3153119ad3f_0_451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3153119ad3f_0_451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3153119ad3f_0_451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3153119ad3f_0_451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3153119ad3f_0_451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3153119ad3f_0_451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g3153119ad3f_0_4513"/>
          <p:cNvGrpSpPr/>
          <p:nvPr/>
        </p:nvGrpSpPr>
        <p:grpSpPr>
          <a:xfrm>
            <a:off x="-4669252" y="4798835"/>
            <a:ext cx="5152819" cy="1425859"/>
            <a:chOff x="5867000" y="2149900"/>
            <a:chExt cx="1511800" cy="418300"/>
          </a:xfrm>
        </p:grpSpPr>
        <p:sp>
          <p:nvSpPr>
            <p:cNvPr id="1415" name="Google Shape;1415;g3153119ad3f_0_4513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3153119ad3f_0_4513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3153119ad3f_0_4513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3153119ad3f_0_4513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3153119ad3f_0_4513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0" name="Google Shape;1420;g3153119ad3f_0_4513"/>
          <p:cNvGrpSpPr/>
          <p:nvPr/>
        </p:nvGrpSpPr>
        <p:grpSpPr>
          <a:xfrm>
            <a:off x="-220722" y="875444"/>
            <a:ext cx="563200" cy="988718"/>
            <a:chOff x="5755400" y="3340825"/>
            <a:chExt cx="276825" cy="486000"/>
          </a:xfrm>
        </p:grpSpPr>
        <p:sp>
          <p:nvSpPr>
            <p:cNvPr id="1421" name="Google Shape;1421;g3153119ad3f_0_4513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3153119ad3f_0_4513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3153119ad3f_0_4513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3153119ad3f_0_4513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3153119ad3f_0_4513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3153119ad3f_0_4513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3153119ad3f_0_4513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3153119ad3f_0_4513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153119ad3f_0_455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31" name="Google Shape;1431;g3153119ad3f_0_4557"/>
          <p:cNvSpPr/>
          <p:nvPr/>
        </p:nvSpPr>
        <p:spPr>
          <a:xfrm>
            <a:off x="0" y="0"/>
            <a:ext cx="202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g3153119ad3f_0_4557"/>
          <p:cNvSpPr/>
          <p:nvPr/>
        </p:nvSpPr>
        <p:spPr>
          <a:xfrm flipH="1" rot="10800000">
            <a:off x="9455567" y="1965300"/>
            <a:ext cx="2020933" cy="4906467"/>
          </a:xfrm>
          <a:prstGeom prst="flowChartManualOperation">
            <a:avLst/>
          </a:prstGeom>
          <a:solidFill>
            <a:srgbClr val="FFFFFF">
              <a:alpha val="482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3" name="Google Shape;1433;g3153119ad3f_0_4557"/>
          <p:cNvGrpSpPr/>
          <p:nvPr/>
        </p:nvGrpSpPr>
        <p:grpSpPr>
          <a:xfrm>
            <a:off x="9856936" y="81"/>
            <a:ext cx="1218282" cy="1965256"/>
            <a:chOff x="1180550" y="912500"/>
            <a:chExt cx="281625" cy="454300"/>
          </a:xfrm>
        </p:grpSpPr>
        <p:sp>
          <p:nvSpPr>
            <p:cNvPr id="1434" name="Google Shape;1434;g3153119ad3f_0_455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3153119ad3f_0_455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3153119ad3f_0_455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g3153119ad3f_0_4557"/>
          <p:cNvGrpSpPr/>
          <p:nvPr/>
        </p:nvGrpSpPr>
        <p:grpSpPr>
          <a:xfrm>
            <a:off x="422623" y="2004591"/>
            <a:ext cx="1927999" cy="1099219"/>
            <a:chOff x="7930703" y="227305"/>
            <a:chExt cx="972362" cy="554377"/>
          </a:xfrm>
        </p:grpSpPr>
        <p:sp>
          <p:nvSpPr>
            <p:cNvPr id="1438" name="Google Shape;1438;g3153119ad3f_0_4557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3153119ad3f_0_4557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3153119ad3f_0_4557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3153119ad3f_0_4557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3153119ad3f_0_4557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3153119ad3f_0_4557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4" name="Google Shape;1444;g3153119ad3f_0_4557"/>
          <p:cNvGrpSpPr/>
          <p:nvPr/>
        </p:nvGrpSpPr>
        <p:grpSpPr>
          <a:xfrm>
            <a:off x="321076" y="5103248"/>
            <a:ext cx="2682063" cy="3556034"/>
            <a:chOff x="884509" y="1833124"/>
            <a:chExt cx="1965889" cy="2606490"/>
          </a:xfrm>
        </p:grpSpPr>
        <p:sp>
          <p:nvSpPr>
            <p:cNvPr id="1445" name="Google Shape;1445;g3153119ad3f_0_4557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446" name="Google Shape;1446;g3153119ad3f_0_4557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1447" name="Google Shape;1447;g3153119ad3f_0_4557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g3153119ad3f_0_4557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g3153119ad3f_0_4557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153119ad3f_0_457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52" name="Google Shape;1452;g3153119ad3f_0_457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3" name="Google Shape;1453;g3153119ad3f_0_4578"/>
          <p:cNvGrpSpPr/>
          <p:nvPr/>
        </p:nvGrpSpPr>
        <p:grpSpPr>
          <a:xfrm>
            <a:off x="11241634" y="1630699"/>
            <a:ext cx="1790294" cy="4656654"/>
            <a:chOff x="5071525" y="1113950"/>
            <a:chExt cx="559100" cy="1454250"/>
          </a:xfrm>
        </p:grpSpPr>
        <p:sp>
          <p:nvSpPr>
            <p:cNvPr id="1454" name="Google Shape;1454;g3153119ad3f_0_457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3153119ad3f_0_457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3153119ad3f_0_457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3153119ad3f_0_457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3153119ad3f_0_457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3153119ad3f_0_457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3153119ad3f_0_457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3153119ad3f_0_457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3153119ad3f_0_457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3153119ad3f_0_457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3153119ad3f_0_457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3153119ad3f_0_457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g3153119ad3f_0_4578"/>
          <p:cNvGrpSpPr/>
          <p:nvPr/>
        </p:nvGrpSpPr>
        <p:grpSpPr>
          <a:xfrm>
            <a:off x="1827635" y="-26"/>
            <a:ext cx="883936" cy="1425821"/>
            <a:chOff x="1180550" y="912500"/>
            <a:chExt cx="281625" cy="454300"/>
          </a:xfrm>
        </p:grpSpPr>
        <p:sp>
          <p:nvSpPr>
            <p:cNvPr id="1467" name="Google Shape;1467;g3153119ad3f_0_457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3153119ad3f_0_457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3153119ad3f_0_457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g3153119ad3f_0_4578"/>
          <p:cNvGrpSpPr/>
          <p:nvPr/>
        </p:nvGrpSpPr>
        <p:grpSpPr>
          <a:xfrm>
            <a:off x="-3096302" y="4837502"/>
            <a:ext cx="5152819" cy="1425859"/>
            <a:chOff x="5867000" y="2149900"/>
            <a:chExt cx="1511800" cy="418300"/>
          </a:xfrm>
        </p:grpSpPr>
        <p:sp>
          <p:nvSpPr>
            <p:cNvPr id="1471" name="Google Shape;1471;g3153119ad3f_0_4578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3153119ad3f_0_4578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3153119ad3f_0_4578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3153119ad3f_0_4578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3153119ad3f_0_4578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53119ad3f_0_460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78" name="Google Shape;1478;g3153119ad3f_0_460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9" name="Google Shape;1479;g3153119ad3f_0_4604"/>
          <p:cNvGrpSpPr/>
          <p:nvPr/>
        </p:nvGrpSpPr>
        <p:grpSpPr>
          <a:xfrm>
            <a:off x="-674364" y="2384904"/>
            <a:ext cx="1477766" cy="3448968"/>
            <a:chOff x="5041550" y="1428200"/>
            <a:chExt cx="567150" cy="1323675"/>
          </a:xfrm>
        </p:grpSpPr>
        <p:sp>
          <p:nvSpPr>
            <p:cNvPr id="1480" name="Google Shape;1480;g3153119ad3f_0_460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3153119ad3f_0_460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3153119ad3f_0_460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3153119ad3f_0_460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3153119ad3f_0_460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3153119ad3f_0_460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3153119ad3f_0_460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3153119ad3f_0_460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3153119ad3f_0_460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3153119ad3f_0_460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g3153119ad3f_0_4604"/>
          <p:cNvGrpSpPr/>
          <p:nvPr/>
        </p:nvGrpSpPr>
        <p:grpSpPr>
          <a:xfrm>
            <a:off x="11191313" y="3671901"/>
            <a:ext cx="3353504" cy="2166301"/>
            <a:chOff x="756268" y="3026608"/>
            <a:chExt cx="2253093" cy="1455456"/>
          </a:xfrm>
        </p:grpSpPr>
        <p:sp>
          <p:nvSpPr>
            <p:cNvPr id="1491" name="Google Shape;1491;g3153119ad3f_0_4604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3153119ad3f_0_4604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3153119ad3f_0_4604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3153119ad3f_0_4604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3153119ad3f_0_4604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3153119ad3f_0_4604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3153119ad3f_0_4604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3153119ad3f_0_4604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3153119ad3f_0_4604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3153119ad3f_0_4604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3153119ad3f_0_4604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3153119ad3f_0_4604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3153119ad3f_0_4604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3153119ad3f_0_4604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3153119ad3f_0_4604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153119ad3f_0_463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508" name="Google Shape;1508;g3153119ad3f_0_4634"/>
          <p:cNvGrpSpPr/>
          <p:nvPr/>
        </p:nvGrpSpPr>
        <p:grpSpPr>
          <a:xfrm>
            <a:off x="10525856" y="1580191"/>
            <a:ext cx="1927999" cy="1099219"/>
            <a:chOff x="7930703" y="227305"/>
            <a:chExt cx="972362" cy="554377"/>
          </a:xfrm>
        </p:grpSpPr>
        <p:sp>
          <p:nvSpPr>
            <p:cNvPr id="1509" name="Google Shape;1509;g3153119ad3f_0_4634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3153119ad3f_0_4634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3153119ad3f_0_4634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3153119ad3f_0_4634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3153119ad3f_0_4634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3153119ad3f_0_4634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g3153119ad3f_0_4634"/>
          <p:cNvGrpSpPr/>
          <p:nvPr/>
        </p:nvGrpSpPr>
        <p:grpSpPr>
          <a:xfrm>
            <a:off x="-679126" y="-48172"/>
            <a:ext cx="3373499" cy="1267340"/>
            <a:chOff x="3166125" y="2747000"/>
            <a:chExt cx="1157250" cy="434750"/>
          </a:xfrm>
        </p:grpSpPr>
        <p:sp>
          <p:nvSpPr>
            <p:cNvPr id="1516" name="Google Shape;1516;g3153119ad3f_0_463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3153119ad3f_0_463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3153119ad3f_0_463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3153119ad3f_0_463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3153119ad3f_0_463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3153119ad3f_0_463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3153119ad3f_0_465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24" name="Google Shape;1524;g3153119ad3f_0_4650"/>
          <p:cNvSpPr txBox="1"/>
          <p:nvPr>
            <p:ph idx="1" type="subTitle"/>
          </p:nvPr>
        </p:nvSpPr>
        <p:spPr>
          <a:xfrm>
            <a:off x="1982349" y="3530600"/>
            <a:ext cx="27528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25" name="Google Shape;1525;g3153119ad3f_0_4650"/>
          <p:cNvSpPr txBox="1"/>
          <p:nvPr>
            <p:ph idx="2" type="subTitle"/>
          </p:nvPr>
        </p:nvSpPr>
        <p:spPr>
          <a:xfrm>
            <a:off x="4740429" y="2765600"/>
            <a:ext cx="275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26" name="Google Shape;1526;g3153119ad3f_0_4650"/>
          <p:cNvSpPr txBox="1"/>
          <p:nvPr>
            <p:ph idx="3" type="subTitle"/>
          </p:nvPr>
        </p:nvSpPr>
        <p:spPr>
          <a:xfrm>
            <a:off x="2477549" y="2864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7" name="Google Shape;1527;g3153119ad3f_0_4650"/>
          <p:cNvSpPr txBox="1"/>
          <p:nvPr>
            <p:ph idx="4" type="subTitle"/>
          </p:nvPr>
        </p:nvSpPr>
        <p:spPr>
          <a:xfrm>
            <a:off x="4992635" y="2134784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8" name="Google Shape;1528;g3153119ad3f_0_4650"/>
          <p:cNvSpPr txBox="1"/>
          <p:nvPr>
            <p:ph idx="5" type="subTitle"/>
          </p:nvPr>
        </p:nvSpPr>
        <p:spPr>
          <a:xfrm>
            <a:off x="7481256" y="3494833"/>
            <a:ext cx="2728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29" name="Google Shape;1529;g3153119ad3f_0_4650"/>
          <p:cNvSpPr txBox="1"/>
          <p:nvPr>
            <p:ph idx="6" type="subTitle"/>
          </p:nvPr>
        </p:nvSpPr>
        <p:spPr>
          <a:xfrm>
            <a:off x="7481256" y="2864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30" name="Google Shape;1530;g3153119ad3f_0_4650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53119ad3f_0_4659"/>
          <p:cNvSpPr txBox="1"/>
          <p:nvPr>
            <p:ph type="title"/>
          </p:nvPr>
        </p:nvSpPr>
        <p:spPr>
          <a:xfrm>
            <a:off x="9573133" y="873200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b="1" sz="61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533" name="Google Shape;1533;g3153119ad3f_0_4659"/>
          <p:cNvSpPr txBox="1"/>
          <p:nvPr>
            <p:ph idx="2" type="title"/>
          </p:nvPr>
        </p:nvSpPr>
        <p:spPr>
          <a:xfrm>
            <a:off x="4951067" y="2220300"/>
            <a:ext cx="6040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34" name="Google Shape;1534;g3153119ad3f_0_4659"/>
          <p:cNvSpPr txBox="1"/>
          <p:nvPr>
            <p:ph idx="1" type="subTitle"/>
          </p:nvPr>
        </p:nvSpPr>
        <p:spPr>
          <a:xfrm>
            <a:off x="7308267" y="4318751"/>
            <a:ext cx="3683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2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5" name="Google Shape;1535;g3153119ad3f_0_4659"/>
          <p:cNvSpPr/>
          <p:nvPr/>
        </p:nvSpPr>
        <p:spPr>
          <a:xfrm>
            <a:off x="-12633" y="0"/>
            <a:ext cx="5149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g3153119ad3f_0_465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" name="Google Shape;1537;g3153119ad3f_0_4659"/>
          <p:cNvGrpSpPr/>
          <p:nvPr/>
        </p:nvGrpSpPr>
        <p:grpSpPr>
          <a:xfrm>
            <a:off x="1008332" y="4035376"/>
            <a:ext cx="3004049" cy="1940560"/>
            <a:chOff x="756268" y="3026608"/>
            <a:chExt cx="2253093" cy="1455456"/>
          </a:xfrm>
        </p:grpSpPr>
        <p:sp>
          <p:nvSpPr>
            <p:cNvPr id="1538" name="Google Shape;1538;g3153119ad3f_0_4659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3153119ad3f_0_4659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3153119ad3f_0_4659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3153119ad3f_0_4659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3153119ad3f_0_4659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3153119ad3f_0_4659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3153119ad3f_0_4659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3153119ad3f_0_4659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3153119ad3f_0_4659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3153119ad3f_0_4659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3153119ad3f_0_4659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3153119ad3f_0_4659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3153119ad3f_0_4659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3153119ad3f_0_4659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3153119ad3f_0_4659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3" name="Google Shape;1553;g3153119ad3f_0_4659"/>
          <p:cNvSpPr/>
          <p:nvPr/>
        </p:nvSpPr>
        <p:spPr>
          <a:xfrm>
            <a:off x="-708988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g3153119ad3f_0_4659"/>
          <p:cNvSpPr/>
          <p:nvPr/>
        </p:nvSpPr>
        <p:spPr>
          <a:xfrm>
            <a:off x="4611111" y="3644213"/>
            <a:ext cx="1118731" cy="2295123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5" name="Google Shape;1555;g3153119ad3f_0_4659"/>
          <p:cNvGrpSpPr/>
          <p:nvPr/>
        </p:nvGrpSpPr>
        <p:grpSpPr>
          <a:xfrm>
            <a:off x="2081337" y="2773601"/>
            <a:ext cx="722624" cy="1268800"/>
            <a:chOff x="5755400" y="3340825"/>
            <a:chExt cx="276825" cy="486000"/>
          </a:xfrm>
        </p:grpSpPr>
        <p:sp>
          <p:nvSpPr>
            <p:cNvPr id="1556" name="Google Shape;1556;g3153119ad3f_0_4659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3153119ad3f_0_4659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3153119ad3f_0_4659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3153119ad3f_0_4659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3153119ad3f_0_4659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3153119ad3f_0_4659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3153119ad3f_0_4659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3153119ad3f_0_4659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153119ad3f_0_4692"/>
          <p:cNvSpPr/>
          <p:nvPr/>
        </p:nvSpPr>
        <p:spPr>
          <a:xfrm>
            <a:off x="1083" y="0"/>
            <a:ext cx="3770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3153119ad3f_0_4692"/>
          <p:cNvSpPr txBox="1"/>
          <p:nvPr>
            <p:ph type="title"/>
          </p:nvPr>
        </p:nvSpPr>
        <p:spPr>
          <a:xfrm>
            <a:off x="4860033" y="1396900"/>
            <a:ext cx="61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7" name="Google Shape;1567;g3153119ad3f_0_4692"/>
          <p:cNvSpPr txBox="1"/>
          <p:nvPr>
            <p:ph idx="1" type="subTitle"/>
          </p:nvPr>
        </p:nvSpPr>
        <p:spPr>
          <a:xfrm>
            <a:off x="6724300" y="3740667"/>
            <a:ext cx="42591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568" name="Google Shape;1568;g3153119ad3f_0_469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153119ad3f_0_4697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153119ad3f_0_4699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3" name="Google Shape;1573;g3153119ad3f_0_4699"/>
          <p:cNvGrpSpPr/>
          <p:nvPr/>
        </p:nvGrpSpPr>
        <p:grpSpPr>
          <a:xfrm>
            <a:off x="950149" y="-312288"/>
            <a:ext cx="939529" cy="1515590"/>
            <a:chOff x="1180550" y="912500"/>
            <a:chExt cx="281625" cy="454300"/>
          </a:xfrm>
        </p:grpSpPr>
        <p:sp>
          <p:nvSpPr>
            <p:cNvPr id="1574" name="Google Shape;1574;g3153119ad3f_0_469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3153119ad3f_0_469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3153119ad3f_0_469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7" name="Google Shape;1577;g3153119ad3f_0_4699"/>
          <p:cNvGrpSpPr/>
          <p:nvPr/>
        </p:nvGrpSpPr>
        <p:grpSpPr>
          <a:xfrm>
            <a:off x="-1678664" y="2803553"/>
            <a:ext cx="4708044" cy="3418668"/>
            <a:chOff x="3864975" y="3468475"/>
            <a:chExt cx="1486125" cy="1079125"/>
          </a:xfrm>
        </p:grpSpPr>
        <p:sp>
          <p:nvSpPr>
            <p:cNvPr id="1578" name="Google Shape;1578;g3153119ad3f_0_4699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3153119ad3f_0_469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153119ad3f_0_469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3153119ad3f_0_469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3153119ad3f_0_469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3153119ad3f_0_469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3153119ad3f_0_469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3153119ad3f_0_469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3153119ad3f_0_469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3153119ad3f_0_469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3153119ad3f_0_469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3153119ad3f_0_469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3153119ad3f_0_469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3153119ad3f_0_469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3153119ad3f_0_469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3153119ad3f_0_469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3153119ad3f_0_469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3153119ad3f_0_469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3153119ad3f_0_469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3153119ad3f_0_469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3153119ad3f_0_469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3153119ad3f_0_469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3153119ad3f_0_469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3153119ad3f_0_469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3153119ad3f_0_469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3153119ad3f_0_469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3153119ad3f_0_469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3153119ad3f_0_469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3153119ad3f_0_469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153119ad3f_0_4735"/>
          <p:cNvSpPr txBox="1"/>
          <p:nvPr>
            <p:ph hasCustomPrompt="1" type="title"/>
          </p:nvPr>
        </p:nvSpPr>
        <p:spPr>
          <a:xfrm>
            <a:off x="1816600" y="1953200"/>
            <a:ext cx="8558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10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09" name="Google Shape;1609;g3153119ad3f_0_4735"/>
          <p:cNvSpPr txBox="1"/>
          <p:nvPr>
            <p:ph idx="1" type="subTitle"/>
          </p:nvPr>
        </p:nvSpPr>
        <p:spPr>
          <a:xfrm>
            <a:off x="2366033" y="3648400"/>
            <a:ext cx="696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610" name="Google Shape;1610;g3153119ad3f_0_4735"/>
          <p:cNvSpPr/>
          <p:nvPr/>
        </p:nvSpPr>
        <p:spPr>
          <a:xfrm>
            <a:off x="-596765" y="4809767"/>
            <a:ext cx="1600049" cy="328247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1" name="Google Shape;1611;g3153119ad3f_0_4735"/>
          <p:cNvGrpSpPr/>
          <p:nvPr/>
        </p:nvGrpSpPr>
        <p:grpSpPr>
          <a:xfrm>
            <a:off x="10993000" y="3233172"/>
            <a:ext cx="1747219" cy="4077846"/>
            <a:chOff x="5041550" y="1428200"/>
            <a:chExt cx="567150" cy="1323675"/>
          </a:xfrm>
        </p:grpSpPr>
        <p:sp>
          <p:nvSpPr>
            <p:cNvPr id="1612" name="Google Shape;1612;g3153119ad3f_0_4735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3153119ad3f_0_4735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3153119ad3f_0_4735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153119ad3f_0_4735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3153119ad3f_0_4735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3153119ad3f_0_4735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3153119ad3f_0_4735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3153119ad3f_0_4735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3153119ad3f_0_4735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3153119ad3f_0_4735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2" name="Google Shape;1622;g3153119ad3f_0_4735"/>
          <p:cNvGrpSpPr/>
          <p:nvPr/>
        </p:nvGrpSpPr>
        <p:grpSpPr>
          <a:xfrm>
            <a:off x="2552876" y="4978502"/>
            <a:ext cx="6591207" cy="3318824"/>
            <a:chOff x="238125" y="3855925"/>
            <a:chExt cx="1898225" cy="955800"/>
          </a:xfrm>
        </p:grpSpPr>
        <p:sp>
          <p:nvSpPr>
            <p:cNvPr id="1623" name="Google Shape;1623;g3153119ad3f_0_4735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3153119ad3f_0_4735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3153119ad3f_0_4735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3153119ad3f_0_4735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3153119ad3f_0_4735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3153119ad3f_0_4735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3153119ad3f_0_4735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3153119ad3f_0_4735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3153119ad3f_0_4735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3153119ad3f_0_4735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3153119ad3f_0_4735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3153119ad3f_0_4735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3153119ad3f_0_4735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3153119ad3f_0_4735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3153119ad3f_0_4735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3153119ad3f_0_4735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9" name="Google Shape;1639;g3153119ad3f_0_4735"/>
          <p:cNvGrpSpPr/>
          <p:nvPr/>
        </p:nvGrpSpPr>
        <p:grpSpPr>
          <a:xfrm>
            <a:off x="4409368" y="95"/>
            <a:ext cx="3373499" cy="1267340"/>
            <a:chOff x="3166125" y="2747000"/>
            <a:chExt cx="1157250" cy="434750"/>
          </a:xfrm>
        </p:grpSpPr>
        <p:sp>
          <p:nvSpPr>
            <p:cNvPr id="1640" name="Google Shape;1640;g3153119ad3f_0_4735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3153119ad3f_0_4735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3153119ad3f_0_4735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3153119ad3f_0_4735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3153119ad3f_0_4735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3153119ad3f_0_4735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153119ad3f_0_477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g3153119ad3f_0_4774"/>
          <p:cNvSpPr txBox="1"/>
          <p:nvPr>
            <p:ph type="title"/>
          </p:nvPr>
        </p:nvSpPr>
        <p:spPr>
          <a:xfrm>
            <a:off x="1816600" y="69713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649" name="Google Shape;1649;g3153119ad3f_0_4774"/>
          <p:cNvSpPr txBox="1"/>
          <p:nvPr>
            <p:ph idx="1" type="subTitle"/>
          </p:nvPr>
        </p:nvSpPr>
        <p:spPr>
          <a:xfrm>
            <a:off x="2890767" y="1552196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650" name="Google Shape;1650;g3153119ad3f_0_4774"/>
          <p:cNvSpPr txBox="1"/>
          <p:nvPr>
            <p:ph idx="2" type="title"/>
          </p:nvPr>
        </p:nvSpPr>
        <p:spPr>
          <a:xfrm>
            <a:off x="1816600" y="2201983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651" name="Google Shape;1651;g3153119ad3f_0_4774"/>
          <p:cNvSpPr txBox="1"/>
          <p:nvPr>
            <p:ph idx="3" type="subTitle"/>
          </p:nvPr>
        </p:nvSpPr>
        <p:spPr>
          <a:xfrm>
            <a:off x="2890767" y="302950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652" name="Google Shape;1652;g3153119ad3f_0_4774"/>
          <p:cNvSpPr txBox="1"/>
          <p:nvPr>
            <p:ph idx="4" type="title"/>
          </p:nvPr>
        </p:nvSpPr>
        <p:spPr>
          <a:xfrm>
            <a:off x="1816600" y="3679355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653" name="Google Shape;1653;g3153119ad3f_0_4774"/>
          <p:cNvSpPr txBox="1"/>
          <p:nvPr>
            <p:ph idx="5" type="subTitle"/>
          </p:nvPr>
        </p:nvSpPr>
        <p:spPr>
          <a:xfrm>
            <a:off x="2890767" y="4525784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654" name="Google Shape;1654;g3153119ad3f_0_4774"/>
          <p:cNvGrpSpPr/>
          <p:nvPr/>
        </p:nvGrpSpPr>
        <p:grpSpPr>
          <a:xfrm>
            <a:off x="9992048" y="2803441"/>
            <a:ext cx="3186171" cy="3135398"/>
            <a:chOff x="3864975" y="3468475"/>
            <a:chExt cx="1096600" cy="1079125"/>
          </a:xfrm>
        </p:grpSpPr>
        <p:sp>
          <p:nvSpPr>
            <p:cNvPr id="1655" name="Google Shape;1655;g3153119ad3f_0_4774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3153119ad3f_0_4774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3153119ad3f_0_4774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3153119ad3f_0_4774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3153119ad3f_0_4774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3153119ad3f_0_4774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3153119ad3f_0_4774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3153119ad3f_0_4774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3153119ad3f_0_4774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3153119ad3f_0_4774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3153119ad3f_0_4774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3153119ad3f_0_4774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153119ad3f_0_4774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3153119ad3f_0_4774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3153119ad3f_0_4774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3153119ad3f_0_4774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3153119ad3f_0_4774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3153119ad3f_0_4774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3153119ad3f_0_4774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3153119ad3f_0_4774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3153119ad3f_0_4774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3153119ad3f_0_4774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3153119ad3f_0_4774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3153119ad3f_0_4774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3153119ad3f_0_4774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3153119ad3f_0_4774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3153119ad3f_0_4774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3153119ad3f_0_4774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g3153119ad3f_0_4774"/>
          <p:cNvGrpSpPr/>
          <p:nvPr/>
        </p:nvGrpSpPr>
        <p:grpSpPr>
          <a:xfrm>
            <a:off x="-1018694" y="2165478"/>
            <a:ext cx="2835506" cy="981494"/>
            <a:chOff x="6082150" y="1677950"/>
            <a:chExt cx="787750" cy="272675"/>
          </a:xfrm>
        </p:grpSpPr>
        <p:sp>
          <p:nvSpPr>
            <p:cNvPr id="1684" name="Google Shape;1684;g3153119ad3f_0_4774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3153119ad3f_0_4774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3153119ad3f_0_4774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7" name="Google Shape;1687;g3153119ad3f_0_4774"/>
          <p:cNvGrpSpPr/>
          <p:nvPr/>
        </p:nvGrpSpPr>
        <p:grpSpPr>
          <a:xfrm>
            <a:off x="759619" y="4422984"/>
            <a:ext cx="863251" cy="1515591"/>
            <a:chOff x="5755400" y="3340825"/>
            <a:chExt cx="276825" cy="486000"/>
          </a:xfrm>
        </p:grpSpPr>
        <p:sp>
          <p:nvSpPr>
            <p:cNvPr id="1688" name="Google Shape;1688;g3153119ad3f_0_477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g3153119ad3f_0_477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g3153119ad3f_0_477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3153119ad3f_0_477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3153119ad3f_0_477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3153119ad3f_0_477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3153119ad3f_0_477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3153119ad3f_0_477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53119ad3f_0_4824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98" name="Google Shape;1698;g3153119ad3f_0_482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g3153119ad3f_0_482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0" name="Google Shape;1700;g3153119ad3f_0_4824"/>
          <p:cNvGrpSpPr/>
          <p:nvPr/>
        </p:nvGrpSpPr>
        <p:grpSpPr>
          <a:xfrm>
            <a:off x="10057092" y="3751694"/>
            <a:ext cx="5018337" cy="2526848"/>
            <a:chOff x="238125" y="3855925"/>
            <a:chExt cx="1898225" cy="955800"/>
          </a:xfrm>
        </p:grpSpPr>
        <p:sp>
          <p:nvSpPr>
            <p:cNvPr id="1701" name="Google Shape;1701;g3153119ad3f_0_482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3153119ad3f_0_482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3153119ad3f_0_482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3153119ad3f_0_482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3153119ad3f_0_482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3153119ad3f_0_482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3153119ad3f_0_482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3153119ad3f_0_482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3153119ad3f_0_482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3153119ad3f_0_482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3153119ad3f_0_482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3153119ad3f_0_482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3153119ad3f_0_482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3153119ad3f_0_482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3153119ad3f_0_482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3153119ad3f_0_482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7" name="Google Shape;1717;g3153119ad3f_0_4824"/>
          <p:cNvGrpSpPr/>
          <p:nvPr/>
        </p:nvGrpSpPr>
        <p:grpSpPr>
          <a:xfrm>
            <a:off x="11722626" y="2093100"/>
            <a:ext cx="825402" cy="825402"/>
            <a:chOff x="1848291" y="1569864"/>
            <a:chExt cx="619067" cy="619067"/>
          </a:xfrm>
        </p:grpSpPr>
        <p:sp>
          <p:nvSpPr>
            <p:cNvPr id="1718" name="Google Shape;1718;g3153119ad3f_0_4824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3153119ad3f_0_4824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g3153119ad3f_0_4824"/>
          <p:cNvGrpSpPr/>
          <p:nvPr/>
        </p:nvGrpSpPr>
        <p:grpSpPr>
          <a:xfrm>
            <a:off x="-2120519" y="2803441"/>
            <a:ext cx="4317936" cy="3135398"/>
            <a:chOff x="3864975" y="3468475"/>
            <a:chExt cx="1486125" cy="1079125"/>
          </a:xfrm>
        </p:grpSpPr>
        <p:sp>
          <p:nvSpPr>
            <p:cNvPr id="1721" name="Google Shape;1721;g3153119ad3f_0_4824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3153119ad3f_0_4824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3153119ad3f_0_4824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g3153119ad3f_0_4824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3153119ad3f_0_4824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3153119ad3f_0_4824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3153119ad3f_0_4824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3153119ad3f_0_4824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3153119ad3f_0_4824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3153119ad3f_0_4824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3153119ad3f_0_4824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3153119ad3f_0_4824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3153119ad3f_0_4824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3153119ad3f_0_4824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3153119ad3f_0_4824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3153119ad3f_0_4824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3153119ad3f_0_4824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g3153119ad3f_0_4824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3153119ad3f_0_4824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3153119ad3f_0_4824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3153119ad3f_0_4824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3153119ad3f_0_4824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3153119ad3f_0_4824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3153119ad3f_0_4824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3153119ad3f_0_4824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3153119ad3f_0_4824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3153119ad3f_0_4824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3153119ad3f_0_4824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3153119ad3f_0_4824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0" name="Google Shape;1750;g3153119ad3f_0_4824"/>
          <p:cNvGrpSpPr/>
          <p:nvPr/>
        </p:nvGrpSpPr>
        <p:grpSpPr>
          <a:xfrm>
            <a:off x="10666725" y="2093100"/>
            <a:ext cx="825335" cy="825402"/>
            <a:chOff x="1056345" y="1569864"/>
            <a:chExt cx="619016" cy="619067"/>
          </a:xfrm>
        </p:grpSpPr>
        <p:sp>
          <p:nvSpPr>
            <p:cNvPr id="1751" name="Google Shape;1751;g3153119ad3f_0_4824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3153119ad3f_0_4824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3153119ad3f_0_4881"/>
          <p:cNvSpPr/>
          <p:nvPr/>
        </p:nvSpPr>
        <p:spPr>
          <a:xfrm>
            <a:off x="-25400" y="-25400"/>
            <a:ext cx="2726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g3153119ad3f_0_488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56" name="Google Shape;1756;g3153119ad3f_0_4881"/>
          <p:cNvSpPr/>
          <p:nvPr/>
        </p:nvSpPr>
        <p:spPr>
          <a:xfrm>
            <a:off x="-25400" y="5342533"/>
            <a:ext cx="122355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7" name="Google Shape;1757;g3153119ad3f_0_4881"/>
          <p:cNvGrpSpPr/>
          <p:nvPr/>
        </p:nvGrpSpPr>
        <p:grpSpPr>
          <a:xfrm>
            <a:off x="535806" y="3863223"/>
            <a:ext cx="4682618" cy="2121906"/>
            <a:chOff x="624550" y="2075900"/>
            <a:chExt cx="1392600" cy="631050"/>
          </a:xfrm>
        </p:grpSpPr>
        <p:sp>
          <p:nvSpPr>
            <p:cNvPr id="1758" name="Google Shape;1758;g3153119ad3f_0_4881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3153119ad3f_0_4881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3153119ad3f_0_4881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3153119ad3f_0_4881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3153119ad3f_0_4881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3153119ad3f_0_4881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3153119ad3f_0_4881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3153119ad3f_0_4881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3153119ad3f_0_4881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3153119ad3f_0_4881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3153119ad3f_0_4881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3153119ad3f_0_4881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3153119ad3f_0_4881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3153119ad3f_0_4881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3153119ad3f_0_4881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3153119ad3f_0_4881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3153119ad3f_0_4881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3153119ad3f_0_4881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3153119ad3f_0_4881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3153119ad3f_0_4881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3153119ad3f_0_4881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3153119ad3f_0_4881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3153119ad3f_0_4881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3153119ad3f_0_4881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3153119ad3f_0_4881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3153119ad3f_0_4881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3153119ad3f_0_4881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3153119ad3f_0_4881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3153119ad3f_0_4881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g3153119ad3f_0_4881"/>
          <p:cNvGrpSpPr/>
          <p:nvPr/>
        </p:nvGrpSpPr>
        <p:grpSpPr>
          <a:xfrm>
            <a:off x="2464326" y="2093100"/>
            <a:ext cx="825402" cy="825402"/>
            <a:chOff x="1848291" y="1569864"/>
            <a:chExt cx="619067" cy="619067"/>
          </a:xfrm>
        </p:grpSpPr>
        <p:sp>
          <p:nvSpPr>
            <p:cNvPr id="1788" name="Google Shape;1788;g3153119ad3f_0_4881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3153119ad3f_0_4881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0" name="Google Shape;1790;g3153119ad3f_0_4881"/>
          <p:cNvGrpSpPr/>
          <p:nvPr/>
        </p:nvGrpSpPr>
        <p:grpSpPr>
          <a:xfrm>
            <a:off x="1408425" y="2093100"/>
            <a:ext cx="825335" cy="825402"/>
            <a:chOff x="1056345" y="1569864"/>
            <a:chExt cx="619016" cy="619067"/>
          </a:xfrm>
        </p:grpSpPr>
        <p:sp>
          <p:nvSpPr>
            <p:cNvPr id="1791" name="Google Shape;1791;g3153119ad3f_0_4881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3153119ad3f_0_4881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3" name="Google Shape;1793;g3153119ad3f_0_4881"/>
          <p:cNvGrpSpPr/>
          <p:nvPr/>
        </p:nvGrpSpPr>
        <p:grpSpPr>
          <a:xfrm>
            <a:off x="3520295" y="2093100"/>
            <a:ext cx="825335" cy="825402"/>
            <a:chOff x="2640287" y="1569864"/>
            <a:chExt cx="619016" cy="619067"/>
          </a:xfrm>
        </p:grpSpPr>
        <p:sp>
          <p:nvSpPr>
            <p:cNvPr id="1794" name="Google Shape;1794;g3153119ad3f_0_4881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3153119ad3f_0_4881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6" name="Google Shape;1796;g3153119ad3f_0_4881"/>
          <p:cNvGrpSpPr/>
          <p:nvPr/>
        </p:nvGrpSpPr>
        <p:grpSpPr>
          <a:xfrm>
            <a:off x="-708834" y="1904388"/>
            <a:ext cx="1747219" cy="4077846"/>
            <a:chOff x="5041550" y="1428200"/>
            <a:chExt cx="567150" cy="1323675"/>
          </a:xfrm>
        </p:grpSpPr>
        <p:sp>
          <p:nvSpPr>
            <p:cNvPr id="1797" name="Google Shape;1797;g3153119ad3f_0_488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3153119ad3f_0_488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3153119ad3f_0_488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g3153119ad3f_0_488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g3153119ad3f_0_488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3153119ad3f_0_488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g3153119ad3f_0_488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g3153119ad3f_0_488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3153119ad3f_0_488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3153119ad3f_0_488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153119ad3f_0_493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09" name="Google Shape;1809;g3153119ad3f_0_4935"/>
          <p:cNvSpPr txBox="1"/>
          <p:nvPr>
            <p:ph idx="1" type="subTitle"/>
          </p:nvPr>
        </p:nvSpPr>
        <p:spPr>
          <a:xfrm>
            <a:off x="2883151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10" name="Google Shape;1810;g3153119ad3f_0_4935"/>
          <p:cNvSpPr txBox="1"/>
          <p:nvPr>
            <p:ph idx="2" type="subTitle"/>
          </p:nvPr>
        </p:nvSpPr>
        <p:spPr>
          <a:xfrm>
            <a:off x="6257284" y="40386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11" name="Google Shape;1811;g3153119ad3f_0_4935"/>
          <p:cNvSpPr txBox="1"/>
          <p:nvPr>
            <p:ph idx="3" type="subTitle"/>
          </p:nvPr>
        </p:nvSpPr>
        <p:spPr>
          <a:xfrm>
            <a:off x="2875917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2" name="Google Shape;1812;g3153119ad3f_0_4935"/>
          <p:cNvSpPr txBox="1"/>
          <p:nvPr>
            <p:ph idx="4" type="subTitle"/>
          </p:nvPr>
        </p:nvSpPr>
        <p:spPr>
          <a:xfrm>
            <a:off x="6257284" y="3372033"/>
            <a:ext cx="3058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13" name="Google Shape;1813;g3153119ad3f_0_493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153119ad3f_0_4942"/>
          <p:cNvSpPr/>
          <p:nvPr/>
        </p:nvSpPr>
        <p:spPr>
          <a:xfrm>
            <a:off x="8799733" y="-12621"/>
            <a:ext cx="3401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g3153119ad3f_0_4942"/>
          <p:cNvSpPr txBox="1"/>
          <p:nvPr>
            <p:ph type="title"/>
          </p:nvPr>
        </p:nvSpPr>
        <p:spPr>
          <a:xfrm>
            <a:off x="1239100" y="1662584"/>
            <a:ext cx="29043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17" name="Google Shape;1817;g3153119ad3f_0_4942"/>
          <p:cNvSpPr txBox="1"/>
          <p:nvPr>
            <p:ph idx="1" type="subTitle"/>
          </p:nvPr>
        </p:nvSpPr>
        <p:spPr>
          <a:xfrm>
            <a:off x="1239100" y="3147035"/>
            <a:ext cx="41163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818" name="Google Shape;1818;g3153119ad3f_0_494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g3153119ad3f_0_4942"/>
          <p:cNvGrpSpPr/>
          <p:nvPr/>
        </p:nvGrpSpPr>
        <p:grpSpPr>
          <a:xfrm>
            <a:off x="-539656" y="-203105"/>
            <a:ext cx="3373499" cy="1267340"/>
            <a:chOff x="3166125" y="2747000"/>
            <a:chExt cx="1157250" cy="434750"/>
          </a:xfrm>
        </p:grpSpPr>
        <p:sp>
          <p:nvSpPr>
            <p:cNvPr id="1820" name="Google Shape;1820;g3153119ad3f_0_4942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3153119ad3f_0_4942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g3153119ad3f_0_4942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3153119ad3f_0_4942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3153119ad3f_0_4942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g3153119ad3f_0_4942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6" name="Google Shape;1826;g3153119ad3f_0_4942"/>
          <p:cNvGrpSpPr/>
          <p:nvPr/>
        </p:nvGrpSpPr>
        <p:grpSpPr>
          <a:xfrm>
            <a:off x="-262747" y="4176734"/>
            <a:ext cx="863251" cy="1515591"/>
            <a:chOff x="5755400" y="3340825"/>
            <a:chExt cx="276825" cy="486000"/>
          </a:xfrm>
        </p:grpSpPr>
        <p:sp>
          <p:nvSpPr>
            <p:cNvPr id="1827" name="Google Shape;1827;g3153119ad3f_0_4942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3153119ad3f_0_4942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3153119ad3f_0_4942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3153119ad3f_0_4942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3153119ad3f_0_4942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3153119ad3f_0_4942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3153119ad3f_0_4942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3153119ad3f_0_4942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153119ad3f_0_496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37" name="Google Shape;1837;g3153119ad3f_0_4963"/>
          <p:cNvSpPr/>
          <p:nvPr/>
        </p:nvSpPr>
        <p:spPr>
          <a:xfrm>
            <a:off x="0" y="4697867"/>
            <a:ext cx="12210000" cy="21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153119ad3f_0_4966"/>
          <p:cNvSpPr txBox="1"/>
          <p:nvPr>
            <p:ph type="title"/>
          </p:nvPr>
        </p:nvSpPr>
        <p:spPr>
          <a:xfrm>
            <a:off x="2354867" y="593367"/>
            <a:ext cx="942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40" name="Google Shape;1840;g3153119ad3f_0_4966"/>
          <p:cNvSpPr txBox="1"/>
          <p:nvPr>
            <p:ph idx="1" type="body"/>
          </p:nvPr>
        </p:nvSpPr>
        <p:spPr>
          <a:xfrm>
            <a:off x="2354867" y="1536633"/>
            <a:ext cx="8923500" cy="4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rabicPeriod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1841" name="Google Shape;1841;g3153119ad3f_0_4966"/>
          <p:cNvGrpSpPr/>
          <p:nvPr/>
        </p:nvGrpSpPr>
        <p:grpSpPr>
          <a:xfrm>
            <a:off x="403131" y="716098"/>
            <a:ext cx="1094133" cy="915597"/>
            <a:chOff x="8181488" y="888410"/>
            <a:chExt cx="551812" cy="461770"/>
          </a:xfrm>
        </p:grpSpPr>
        <p:sp>
          <p:nvSpPr>
            <p:cNvPr id="1842" name="Google Shape;1842;g3153119ad3f_0_4966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3153119ad3f_0_4966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3153119ad3f_0_4966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3153119ad3f_0_4966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6" name="Google Shape;1846;g3153119ad3f_0_4966"/>
          <p:cNvSpPr/>
          <p:nvPr/>
        </p:nvSpPr>
        <p:spPr>
          <a:xfrm>
            <a:off x="-3555" y="0"/>
            <a:ext cx="19281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7" name="Google Shape;1847;g3153119ad3f_0_4966"/>
          <p:cNvGrpSpPr/>
          <p:nvPr/>
        </p:nvGrpSpPr>
        <p:grpSpPr>
          <a:xfrm>
            <a:off x="-515010" y="2879391"/>
            <a:ext cx="1927999" cy="1099219"/>
            <a:chOff x="7930703" y="227305"/>
            <a:chExt cx="972362" cy="554377"/>
          </a:xfrm>
        </p:grpSpPr>
        <p:sp>
          <p:nvSpPr>
            <p:cNvPr id="1848" name="Google Shape;1848;g3153119ad3f_0_4966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3153119ad3f_0_4966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3153119ad3f_0_4966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3153119ad3f_0_4966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3153119ad3f_0_4966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3153119ad3f_0_4966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4" name="Google Shape;1854;g3153119ad3f_0_4966"/>
          <p:cNvGrpSpPr/>
          <p:nvPr/>
        </p:nvGrpSpPr>
        <p:grpSpPr>
          <a:xfrm>
            <a:off x="-477117" y="4528505"/>
            <a:ext cx="3140008" cy="2953109"/>
            <a:chOff x="1499332" y="1763379"/>
            <a:chExt cx="910543" cy="856346"/>
          </a:xfrm>
        </p:grpSpPr>
        <p:sp>
          <p:nvSpPr>
            <p:cNvPr id="1855" name="Google Shape;1855;g3153119ad3f_0_4966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3153119ad3f_0_4966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3153119ad3f_0_4966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153119ad3f_0_4986"/>
          <p:cNvSpPr/>
          <p:nvPr/>
        </p:nvSpPr>
        <p:spPr>
          <a:xfrm>
            <a:off x="9067" y="0"/>
            <a:ext cx="12192000" cy="568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g3153119ad3f_0_4986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1" name="Google Shape;1861;g3153119ad3f_0_498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3153119ad3f_0_4986"/>
          <p:cNvSpPr/>
          <p:nvPr/>
        </p:nvSpPr>
        <p:spPr>
          <a:xfrm>
            <a:off x="-437267" y="3651729"/>
            <a:ext cx="1083353" cy="222254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3153119ad3f_0_4986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153119ad3f_0_4992"/>
          <p:cNvSpPr txBox="1"/>
          <p:nvPr>
            <p:ph type="title"/>
          </p:nvPr>
        </p:nvSpPr>
        <p:spPr>
          <a:xfrm>
            <a:off x="6557467" y="1611651"/>
            <a:ext cx="3253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6" name="Google Shape;1866;g3153119ad3f_0_4992"/>
          <p:cNvSpPr txBox="1"/>
          <p:nvPr>
            <p:ph idx="1" type="subTitle"/>
          </p:nvPr>
        </p:nvSpPr>
        <p:spPr>
          <a:xfrm>
            <a:off x="6557467" y="2375471"/>
            <a:ext cx="44640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867" name="Google Shape;1867;g3153119ad3f_0_4992"/>
          <p:cNvSpPr/>
          <p:nvPr/>
        </p:nvSpPr>
        <p:spPr>
          <a:xfrm>
            <a:off x="0" y="0"/>
            <a:ext cx="1735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8" name="Google Shape;1868;g3153119ad3f_0_4992"/>
          <p:cNvGrpSpPr/>
          <p:nvPr/>
        </p:nvGrpSpPr>
        <p:grpSpPr>
          <a:xfrm>
            <a:off x="2777790" y="8575"/>
            <a:ext cx="877206" cy="1415054"/>
            <a:chOff x="1180550" y="912500"/>
            <a:chExt cx="281625" cy="454300"/>
          </a:xfrm>
        </p:grpSpPr>
        <p:sp>
          <p:nvSpPr>
            <p:cNvPr id="1869" name="Google Shape;1869;g3153119ad3f_0_4992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3153119ad3f_0_4992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g3153119ad3f_0_4992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2" name="Google Shape;1872;g3153119ad3f_0_4992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3" name="Google Shape;1873;g3153119ad3f_0_4992"/>
          <p:cNvGrpSpPr/>
          <p:nvPr/>
        </p:nvGrpSpPr>
        <p:grpSpPr>
          <a:xfrm>
            <a:off x="-2328994" y="1167895"/>
            <a:ext cx="2835506" cy="981494"/>
            <a:chOff x="6082150" y="1677950"/>
            <a:chExt cx="787750" cy="272675"/>
          </a:xfrm>
        </p:grpSpPr>
        <p:sp>
          <p:nvSpPr>
            <p:cNvPr id="1874" name="Google Shape;1874;g3153119ad3f_0_4992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3153119ad3f_0_4992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3153119ad3f_0_4992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153119ad3f_0_500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79" name="Google Shape;1879;g3153119ad3f_0_5005"/>
          <p:cNvSpPr txBox="1"/>
          <p:nvPr>
            <p:ph idx="1" type="subTitle"/>
          </p:nvPr>
        </p:nvSpPr>
        <p:spPr>
          <a:xfrm>
            <a:off x="1375600" y="2478733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80" name="Google Shape;1880;g3153119ad3f_0_5005"/>
          <p:cNvSpPr txBox="1"/>
          <p:nvPr>
            <p:ph idx="2" type="subTitle"/>
          </p:nvPr>
        </p:nvSpPr>
        <p:spPr>
          <a:xfrm>
            <a:off x="4781233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81" name="Google Shape;1881;g3153119ad3f_0_5005"/>
          <p:cNvSpPr txBox="1"/>
          <p:nvPr>
            <p:ph idx="3" type="subTitle"/>
          </p:nvPr>
        </p:nvSpPr>
        <p:spPr>
          <a:xfrm>
            <a:off x="1571184" y="18480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2" name="Google Shape;1882;g3153119ad3f_0_5005"/>
          <p:cNvSpPr txBox="1"/>
          <p:nvPr>
            <p:ph idx="4" type="subTitle"/>
          </p:nvPr>
        </p:nvSpPr>
        <p:spPr>
          <a:xfrm>
            <a:off x="4998219" y="18480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3" name="Google Shape;1883;g3153119ad3f_0_5005"/>
          <p:cNvSpPr txBox="1"/>
          <p:nvPr>
            <p:ph idx="5" type="subTitle"/>
          </p:nvPr>
        </p:nvSpPr>
        <p:spPr>
          <a:xfrm>
            <a:off x="8166600" y="2478729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84" name="Google Shape;1884;g3153119ad3f_0_5005"/>
          <p:cNvSpPr txBox="1"/>
          <p:nvPr>
            <p:ph idx="6" type="subTitle"/>
          </p:nvPr>
        </p:nvSpPr>
        <p:spPr>
          <a:xfrm>
            <a:off x="8393707" y="18480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5" name="Google Shape;1885;g3153119ad3f_0_5005"/>
          <p:cNvSpPr txBox="1"/>
          <p:nvPr>
            <p:ph idx="7" type="subTitle"/>
          </p:nvPr>
        </p:nvSpPr>
        <p:spPr>
          <a:xfrm>
            <a:off x="1364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86" name="Google Shape;1886;g3153119ad3f_0_5005"/>
          <p:cNvSpPr txBox="1"/>
          <p:nvPr>
            <p:ph idx="8" type="subTitle"/>
          </p:nvPr>
        </p:nvSpPr>
        <p:spPr>
          <a:xfrm>
            <a:off x="4770533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87" name="Google Shape;1887;g3153119ad3f_0_5005"/>
          <p:cNvSpPr txBox="1"/>
          <p:nvPr>
            <p:ph idx="9" type="subTitle"/>
          </p:nvPr>
        </p:nvSpPr>
        <p:spPr>
          <a:xfrm>
            <a:off x="1571184" y="3589467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8" name="Google Shape;1888;g3153119ad3f_0_5005"/>
          <p:cNvSpPr txBox="1"/>
          <p:nvPr>
            <p:ph idx="13" type="subTitle"/>
          </p:nvPr>
        </p:nvSpPr>
        <p:spPr>
          <a:xfrm>
            <a:off x="4998219" y="3589467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9" name="Google Shape;1889;g3153119ad3f_0_5005"/>
          <p:cNvSpPr txBox="1"/>
          <p:nvPr>
            <p:ph idx="14" type="subTitle"/>
          </p:nvPr>
        </p:nvSpPr>
        <p:spPr>
          <a:xfrm>
            <a:off x="8155900" y="4224371"/>
            <a:ext cx="267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90" name="Google Shape;1890;g3153119ad3f_0_5005"/>
          <p:cNvSpPr txBox="1"/>
          <p:nvPr>
            <p:ph idx="15" type="subTitle"/>
          </p:nvPr>
        </p:nvSpPr>
        <p:spPr>
          <a:xfrm>
            <a:off x="8393707" y="3589467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1" name="Google Shape;1891;g3153119ad3f_0_500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2" name="Google Shape;1892;g3153119ad3f_0_5005"/>
          <p:cNvGrpSpPr/>
          <p:nvPr/>
        </p:nvGrpSpPr>
        <p:grpSpPr>
          <a:xfrm>
            <a:off x="11257700" y="1567783"/>
            <a:ext cx="1790294" cy="4656654"/>
            <a:chOff x="5071525" y="1113950"/>
            <a:chExt cx="559100" cy="1454250"/>
          </a:xfrm>
        </p:grpSpPr>
        <p:sp>
          <p:nvSpPr>
            <p:cNvPr id="1893" name="Google Shape;1893;g3153119ad3f_0_5005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g3153119ad3f_0_5005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g3153119ad3f_0_5005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g3153119ad3f_0_5005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g3153119ad3f_0_5005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g3153119ad3f_0_5005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3153119ad3f_0_5005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g3153119ad3f_0_5005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g3153119ad3f_0_5005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g3153119ad3f_0_5005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g3153119ad3f_0_5005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g3153119ad3f_0_5005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5" name="Google Shape;1905;g3153119ad3f_0_5005"/>
          <p:cNvGrpSpPr/>
          <p:nvPr/>
        </p:nvGrpSpPr>
        <p:grpSpPr>
          <a:xfrm>
            <a:off x="400002" y="-26"/>
            <a:ext cx="883936" cy="1425821"/>
            <a:chOff x="1180550" y="912500"/>
            <a:chExt cx="281625" cy="454300"/>
          </a:xfrm>
        </p:grpSpPr>
        <p:sp>
          <p:nvSpPr>
            <p:cNvPr id="1906" name="Google Shape;1906;g3153119ad3f_0_500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g3153119ad3f_0_500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g3153119ad3f_0_500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9" name="Google Shape;1909;g3153119ad3f_0_5005"/>
          <p:cNvGrpSpPr/>
          <p:nvPr/>
        </p:nvGrpSpPr>
        <p:grpSpPr>
          <a:xfrm>
            <a:off x="-4096985" y="4898343"/>
            <a:ext cx="4849703" cy="1341906"/>
            <a:chOff x="5867000" y="2149900"/>
            <a:chExt cx="1511800" cy="418300"/>
          </a:xfrm>
        </p:grpSpPr>
        <p:sp>
          <p:nvSpPr>
            <p:cNvPr id="1910" name="Google Shape;1910;g3153119ad3f_0_5005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g3153119ad3f_0_5005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g3153119ad3f_0_5005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g3153119ad3f_0_5005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g3153119ad3f_0_5005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153119ad3f_0_5044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g3153119ad3f_0_504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9" name="Google Shape;1919;g3153119ad3f_0_5044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1920" name="Google Shape;1920;g3153119ad3f_0_5044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1" name="Google Shape;1921;g3153119ad3f_0_5044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1922" name="Google Shape;1922;g3153119ad3f_0_504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g3153119ad3f_0_504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g3153119ad3f_0_504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g3153119ad3f_0_504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g3153119ad3f_0_504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g3153119ad3f_0_504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g3153119ad3f_0_504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g3153119ad3f_0_504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0" name="Google Shape;1930;g3153119ad3f_0_5044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1931" name="Google Shape;1931;g3153119ad3f_0_504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g3153119ad3f_0_504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g3153119ad3f_0_504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g3153119ad3f_0_504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g3153119ad3f_0_504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g3153119ad3f_0_504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g3153119ad3f_0_504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g3153119ad3f_0_504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9" name="Google Shape;1939;g3153119ad3f_0_5044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1940" name="Google Shape;1940;g3153119ad3f_0_504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3153119ad3f_0_504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3153119ad3f_0_504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3153119ad3f_0_504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3153119ad3f_0_504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3153119ad3f_0_504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3153119ad3f_0_504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3153119ad3f_0_504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3153119ad3f_0_504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3153119ad3f_0_504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3153119ad3f_0_504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3153119ad3f_0_504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2" name="Google Shape;1952;g3153119ad3f_0_5044"/>
          <p:cNvGrpSpPr/>
          <p:nvPr/>
        </p:nvGrpSpPr>
        <p:grpSpPr>
          <a:xfrm>
            <a:off x="9379235" y="3171046"/>
            <a:ext cx="5342364" cy="2690004"/>
            <a:chOff x="238125" y="3855925"/>
            <a:chExt cx="1898225" cy="955800"/>
          </a:xfrm>
        </p:grpSpPr>
        <p:sp>
          <p:nvSpPr>
            <p:cNvPr id="1953" name="Google Shape;1953;g3153119ad3f_0_504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3153119ad3f_0_504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3153119ad3f_0_504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3153119ad3f_0_504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3153119ad3f_0_504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3153119ad3f_0_504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g3153119ad3f_0_504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g3153119ad3f_0_504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3153119ad3f_0_504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3153119ad3f_0_504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g3153119ad3f_0_504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3153119ad3f_0_504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g3153119ad3f_0_504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3153119ad3f_0_504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g3153119ad3f_0_504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g3153119ad3f_0_504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153119ad3f_0_5097"/>
          <p:cNvSpPr/>
          <p:nvPr/>
        </p:nvSpPr>
        <p:spPr>
          <a:xfrm>
            <a:off x="3" y="0"/>
            <a:ext cx="304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3153119ad3f_0_509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2" name="Google Shape;1972;g3153119ad3f_0_5097"/>
          <p:cNvGrpSpPr/>
          <p:nvPr/>
        </p:nvGrpSpPr>
        <p:grpSpPr>
          <a:xfrm>
            <a:off x="9702834" y="1204328"/>
            <a:ext cx="1790294" cy="4656654"/>
            <a:chOff x="5071525" y="1113950"/>
            <a:chExt cx="559100" cy="1454250"/>
          </a:xfrm>
        </p:grpSpPr>
        <p:sp>
          <p:nvSpPr>
            <p:cNvPr id="1973" name="Google Shape;1973;g3153119ad3f_0_5097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g3153119ad3f_0_5097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g3153119ad3f_0_5097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g3153119ad3f_0_5097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g3153119ad3f_0_5097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g3153119ad3f_0_5097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g3153119ad3f_0_5097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g3153119ad3f_0_5097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g3153119ad3f_0_5097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g3153119ad3f_0_5097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g3153119ad3f_0_5097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g3153119ad3f_0_5097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3153119ad3f_0_511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7" name="Google Shape;1987;g3153119ad3f_0_5113"/>
          <p:cNvGrpSpPr/>
          <p:nvPr/>
        </p:nvGrpSpPr>
        <p:grpSpPr>
          <a:xfrm>
            <a:off x="11318205" y="3687210"/>
            <a:ext cx="3334401" cy="2153962"/>
            <a:chOff x="5298575" y="3826800"/>
            <a:chExt cx="1190475" cy="769025"/>
          </a:xfrm>
        </p:grpSpPr>
        <p:sp>
          <p:nvSpPr>
            <p:cNvPr id="1988" name="Google Shape;1988;g3153119ad3f_0_5113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g3153119ad3f_0_5113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g3153119ad3f_0_5113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g3153119ad3f_0_5113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g3153119ad3f_0_5113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g3153119ad3f_0_5113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g3153119ad3f_0_5113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g3153119ad3f_0_5113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3153119ad3f_0_5113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3153119ad3f_0_5113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3153119ad3f_0_5113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3153119ad3f_0_5113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3153119ad3f_0_5113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3153119ad3f_0_5113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3153119ad3f_0_5113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3" name="Google Shape;2003;g3153119ad3f_0_5113"/>
          <p:cNvGrpSpPr/>
          <p:nvPr/>
        </p:nvGrpSpPr>
        <p:grpSpPr>
          <a:xfrm>
            <a:off x="-620906" y="2514328"/>
            <a:ext cx="1457973" cy="3402771"/>
            <a:chOff x="5041550" y="1428200"/>
            <a:chExt cx="567150" cy="1323675"/>
          </a:xfrm>
        </p:grpSpPr>
        <p:sp>
          <p:nvSpPr>
            <p:cNvPr id="2004" name="Google Shape;2004;g3153119ad3f_0_511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3153119ad3f_0_511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3153119ad3f_0_511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3153119ad3f_0_511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3153119ad3f_0_511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3153119ad3f_0_511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g3153119ad3f_0_511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g3153119ad3f_0_511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g3153119ad3f_0_511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g3153119ad3f_0_511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153119ad3f_0_6147"/>
          <p:cNvSpPr txBox="1"/>
          <p:nvPr>
            <p:ph type="ctrTitle"/>
          </p:nvPr>
        </p:nvSpPr>
        <p:spPr>
          <a:xfrm>
            <a:off x="950200" y="1055167"/>
            <a:ext cx="5797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019" name="Google Shape;2019;g3153119ad3f_0_6147"/>
          <p:cNvSpPr txBox="1"/>
          <p:nvPr>
            <p:ph idx="1" type="subTitle"/>
          </p:nvPr>
        </p:nvSpPr>
        <p:spPr>
          <a:xfrm>
            <a:off x="950200" y="4082533"/>
            <a:ext cx="3529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020" name="Google Shape;2020;g3153119ad3f_0_6147"/>
          <p:cNvSpPr/>
          <p:nvPr/>
        </p:nvSpPr>
        <p:spPr>
          <a:xfrm>
            <a:off x="7877067" y="0"/>
            <a:ext cx="43239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g3153119ad3f_0_6147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2" name="Google Shape;2022;g3153119ad3f_0_6147"/>
          <p:cNvGrpSpPr/>
          <p:nvPr/>
        </p:nvGrpSpPr>
        <p:grpSpPr>
          <a:xfrm>
            <a:off x="4035417" y="-529390"/>
            <a:ext cx="1083946" cy="1748555"/>
            <a:chOff x="1180550" y="912500"/>
            <a:chExt cx="281625" cy="454300"/>
          </a:xfrm>
        </p:grpSpPr>
        <p:sp>
          <p:nvSpPr>
            <p:cNvPr id="2023" name="Google Shape;2023;g3153119ad3f_0_614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3153119ad3f_0_614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3153119ad3f_0_614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6" name="Google Shape;2026;g3153119ad3f_0_6147"/>
          <p:cNvGrpSpPr/>
          <p:nvPr/>
        </p:nvGrpSpPr>
        <p:grpSpPr>
          <a:xfrm>
            <a:off x="-338381" y="4377952"/>
            <a:ext cx="863251" cy="1515591"/>
            <a:chOff x="5755400" y="3340825"/>
            <a:chExt cx="276825" cy="486000"/>
          </a:xfrm>
        </p:grpSpPr>
        <p:sp>
          <p:nvSpPr>
            <p:cNvPr id="2027" name="Google Shape;2027;g3153119ad3f_0_6147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3153119ad3f_0_6147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3153119ad3f_0_6147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3153119ad3f_0_6147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3153119ad3f_0_6147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3153119ad3f_0_6147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g3153119ad3f_0_6147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g3153119ad3f_0_6147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153119ad3f_0_6165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37" name="Google Shape;2037;g3153119ad3f_0_616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g3153119ad3f_0_6165"/>
          <p:cNvSpPr/>
          <p:nvPr/>
        </p:nvSpPr>
        <p:spPr>
          <a:xfrm>
            <a:off x="11291391" y="3348357"/>
            <a:ext cx="552522" cy="2876145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g3153119ad3f_0_6165"/>
          <p:cNvSpPr/>
          <p:nvPr/>
        </p:nvSpPr>
        <p:spPr>
          <a:xfrm>
            <a:off x="12019741" y="3542335"/>
            <a:ext cx="516739" cy="2682159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0" name="Google Shape;2040;g3153119ad3f_0_6165"/>
          <p:cNvGrpSpPr/>
          <p:nvPr/>
        </p:nvGrpSpPr>
        <p:grpSpPr>
          <a:xfrm>
            <a:off x="-822493" y="3260661"/>
            <a:ext cx="1878407" cy="2490501"/>
            <a:chOff x="884509" y="1833124"/>
            <a:chExt cx="1965889" cy="2606490"/>
          </a:xfrm>
        </p:grpSpPr>
        <p:sp>
          <p:nvSpPr>
            <p:cNvPr id="2041" name="Google Shape;2041;g3153119ad3f_0_6165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042" name="Google Shape;2042;g3153119ad3f_0_6165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2043" name="Google Shape;2043;g3153119ad3f_0_6165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g3153119ad3f_0_6165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g3153119ad3f_0_6165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3153119ad3f_0_617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48" name="Google Shape;2048;g3153119ad3f_0_6176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49" name="Google Shape;2049;g3153119ad3f_0_6176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0" name="Google Shape;2050;g3153119ad3f_0_6176"/>
          <p:cNvSpPr txBox="1"/>
          <p:nvPr>
            <p:ph idx="3" type="subTitle"/>
          </p:nvPr>
        </p:nvSpPr>
        <p:spPr>
          <a:xfrm>
            <a:off x="2022867" y="3179651"/>
            <a:ext cx="2445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1" name="Google Shape;2051;g3153119ad3f_0_6176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2" name="Google Shape;2052;g3153119ad3f_0_6176"/>
          <p:cNvSpPr txBox="1"/>
          <p:nvPr>
            <p:ph idx="5" type="subTitle"/>
          </p:nvPr>
        </p:nvSpPr>
        <p:spPr>
          <a:xfrm>
            <a:off x="7777803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3" name="Google Shape;2053;g3153119ad3f_0_6176"/>
          <p:cNvSpPr txBox="1"/>
          <p:nvPr>
            <p:ph idx="6" type="subTitle"/>
          </p:nvPr>
        </p:nvSpPr>
        <p:spPr>
          <a:xfrm>
            <a:off x="7846203" y="3197451"/>
            <a:ext cx="2423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4" name="Google Shape;2054;g3153119ad3f_0_617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153119ad3f_0_61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57" name="Google Shape;2057;g3153119ad3f_0_6185"/>
          <p:cNvSpPr txBox="1"/>
          <p:nvPr>
            <p:ph idx="1" type="subTitle"/>
          </p:nvPr>
        </p:nvSpPr>
        <p:spPr>
          <a:xfrm>
            <a:off x="22417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8" name="Google Shape;2058;g3153119ad3f_0_6185"/>
          <p:cNvSpPr txBox="1"/>
          <p:nvPr>
            <p:ph idx="2" type="subTitle"/>
          </p:nvPr>
        </p:nvSpPr>
        <p:spPr>
          <a:xfrm>
            <a:off x="6891467" y="3429000"/>
            <a:ext cx="305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9" name="Google Shape;2059;g3153119ad3f_0_6185"/>
          <p:cNvSpPr txBox="1"/>
          <p:nvPr>
            <p:ph idx="3" type="subTitle"/>
          </p:nvPr>
        </p:nvSpPr>
        <p:spPr>
          <a:xfrm>
            <a:off x="2234533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60" name="Google Shape;2060;g3153119ad3f_0_6185"/>
          <p:cNvSpPr txBox="1"/>
          <p:nvPr>
            <p:ph idx="4" type="subTitle"/>
          </p:nvPr>
        </p:nvSpPr>
        <p:spPr>
          <a:xfrm>
            <a:off x="6905267" y="2762433"/>
            <a:ext cx="3031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61" name="Google Shape;2061;g3153119ad3f_0_6185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g3153119ad3f_0_6185"/>
          <p:cNvSpPr/>
          <p:nvPr/>
        </p:nvSpPr>
        <p:spPr>
          <a:xfrm>
            <a:off x="0" y="0"/>
            <a:ext cx="6096000" cy="534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3" name="Google Shape;2063;g3153119ad3f_0_6185"/>
          <p:cNvGrpSpPr/>
          <p:nvPr/>
        </p:nvGrpSpPr>
        <p:grpSpPr>
          <a:xfrm>
            <a:off x="514252" y="1480985"/>
            <a:ext cx="1074675" cy="1515556"/>
            <a:chOff x="6453825" y="903275"/>
            <a:chExt cx="338150" cy="476875"/>
          </a:xfrm>
        </p:grpSpPr>
        <p:sp>
          <p:nvSpPr>
            <p:cNvPr id="2064" name="Google Shape;2064;g3153119ad3f_0_6185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3153119ad3f_0_6185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g3153119ad3f_0_6185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3153119ad3f_0_6185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8" name="Google Shape;2068;g3153119ad3f_0_6185"/>
          <p:cNvGrpSpPr/>
          <p:nvPr/>
        </p:nvGrpSpPr>
        <p:grpSpPr>
          <a:xfrm>
            <a:off x="11348854" y="3428942"/>
            <a:ext cx="1740205" cy="2307265"/>
            <a:chOff x="884509" y="1833124"/>
            <a:chExt cx="1965889" cy="2606490"/>
          </a:xfrm>
        </p:grpSpPr>
        <p:sp>
          <p:nvSpPr>
            <p:cNvPr id="2069" name="Google Shape;2069;g3153119ad3f_0_6185"/>
            <p:cNvSpPr/>
            <p:nvPr/>
          </p:nvSpPr>
          <p:spPr>
            <a:xfrm>
              <a:off x="1140700" y="1833124"/>
              <a:ext cx="1453500" cy="1451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070" name="Google Shape;2070;g3153119ad3f_0_6185"/>
            <p:cNvGrpSpPr/>
            <p:nvPr/>
          </p:nvGrpSpPr>
          <p:grpSpPr>
            <a:xfrm>
              <a:off x="884509" y="2717957"/>
              <a:ext cx="1965889" cy="1721656"/>
              <a:chOff x="3904150" y="1766400"/>
              <a:chExt cx="837725" cy="733650"/>
            </a:xfrm>
          </p:grpSpPr>
          <p:sp>
            <p:nvSpPr>
              <p:cNvPr id="2071" name="Google Shape;2071;g3153119ad3f_0_6185"/>
              <p:cNvSpPr/>
              <p:nvPr/>
            </p:nvSpPr>
            <p:spPr>
              <a:xfrm>
                <a:off x="4306875" y="2103550"/>
                <a:ext cx="32275" cy="388175"/>
              </a:xfrm>
              <a:custGeom>
                <a:rect b="b" l="l" r="r" t="t"/>
                <a:pathLst>
                  <a:path extrusionOk="0" h="15527" w="1291">
                    <a:moveTo>
                      <a:pt x="1" y="1"/>
                    </a:moveTo>
                    <a:lnTo>
                      <a:pt x="1" y="15527"/>
                    </a:lnTo>
                    <a:lnTo>
                      <a:pt x="1291" y="15527"/>
                    </a:ln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g3153119ad3f_0_6185"/>
              <p:cNvSpPr/>
              <p:nvPr/>
            </p:nvSpPr>
            <p:spPr>
              <a:xfrm>
                <a:off x="4099800" y="2470900"/>
                <a:ext cx="445400" cy="29150"/>
              </a:xfrm>
              <a:custGeom>
                <a:rect b="b" l="l" r="r" t="t"/>
                <a:pathLst>
                  <a:path extrusionOk="0" h="1166" w="17816">
                    <a:moveTo>
                      <a:pt x="1166" y="0"/>
                    </a:moveTo>
                    <a:lnTo>
                      <a:pt x="958" y="42"/>
                    </a:lnTo>
                    <a:lnTo>
                      <a:pt x="708" y="83"/>
                    </a:lnTo>
                    <a:lnTo>
                      <a:pt x="541" y="208"/>
                    </a:lnTo>
                    <a:lnTo>
                      <a:pt x="375" y="333"/>
                    </a:lnTo>
                    <a:lnTo>
                      <a:pt x="208" y="500"/>
                    </a:lnTo>
                    <a:lnTo>
                      <a:pt x="125" y="708"/>
                    </a:lnTo>
                    <a:lnTo>
                      <a:pt x="42" y="916"/>
                    </a:lnTo>
                    <a:lnTo>
                      <a:pt x="0" y="1166"/>
                    </a:lnTo>
                    <a:lnTo>
                      <a:pt x="17815" y="1166"/>
                    </a:lnTo>
                    <a:lnTo>
                      <a:pt x="17774" y="916"/>
                    </a:lnTo>
                    <a:lnTo>
                      <a:pt x="17732" y="708"/>
                    </a:lnTo>
                    <a:lnTo>
                      <a:pt x="17607" y="500"/>
                    </a:lnTo>
                    <a:lnTo>
                      <a:pt x="17482" y="333"/>
                    </a:lnTo>
                    <a:lnTo>
                      <a:pt x="17316" y="208"/>
                    </a:lnTo>
                    <a:lnTo>
                      <a:pt x="17108" y="83"/>
                    </a:lnTo>
                    <a:lnTo>
                      <a:pt x="16900" y="42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g3153119ad3f_0_6185"/>
              <p:cNvSpPr/>
              <p:nvPr/>
            </p:nvSpPr>
            <p:spPr>
              <a:xfrm>
                <a:off x="3904150" y="1766400"/>
                <a:ext cx="837725" cy="422525"/>
              </a:xfrm>
              <a:custGeom>
                <a:rect b="b" l="l" r="r" t="t"/>
                <a:pathLst>
                  <a:path extrusionOk="0" h="16901" w="33509">
                    <a:moveTo>
                      <a:pt x="2665" y="1"/>
                    </a:moveTo>
                    <a:lnTo>
                      <a:pt x="2415" y="42"/>
                    </a:lnTo>
                    <a:lnTo>
                      <a:pt x="2207" y="42"/>
                    </a:lnTo>
                    <a:lnTo>
                      <a:pt x="1874" y="126"/>
                    </a:lnTo>
                    <a:lnTo>
                      <a:pt x="1624" y="250"/>
                    </a:lnTo>
                    <a:lnTo>
                      <a:pt x="1333" y="375"/>
                    </a:lnTo>
                    <a:lnTo>
                      <a:pt x="1083" y="542"/>
                    </a:lnTo>
                    <a:lnTo>
                      <a:pt x="875" y="708"/>
                    </a:lnTo>
                    <a:lnTo>
                      <a:pt x="667" y="916"/>
                    </a:lnTo>
                    <a:lnTo>
                      <a:pt x="500" y="1125"/>
                    </a:lnTo>
                    <a:lnTo>
                      <a:pt x="334" y="1374"/>
                    </a:lnTo>
                    <a:lnTo>
                      <a:pt x="209" y="1624"/>
                    </a:lnTo>
                    <a:lnTo>
                      <a:pt x="126" y="1874"/>
                    </a:lnTo>
                    <a:lnTo>
                      <a:pt x="43" y="2165"/>
                    </a:lnTo>
                    <a:lnTo>
                      <a:pt x="43" y="2457"/>
                    </a:lnTo>
                    <a:lnTo>
                      <a:pt x="1" y="2706"/>
                    </a:lnTo>
                    <a:lnTo>
                      <a:pt x="43" y="2998"/>
                    </a:lnTo>
                    <a:lnTo>
                      <a:pt x="84" y="3289"/>
                    </a:lnTo>
                    <a:lnTo>
                      <a:pt x="209" y="3580"/>
                    </a:lnTo>
                    <a:lnTo>
                      <a:pt x="2790" y="10199"/>
                    </a:lnTo>
                    <a:lnTo>
                      <a:pt x="2998" y="10740"/>
                    </a:lnTo>
                    <a:lnTo>
                      <a:pt x="3248" y="11239"/>
                    </a:lnTo>
                    <a:lnTo>
                      <a:pt x="3539" y="11739"/>
                    </a:lnTo>
                    <a:lnTo>
                      <a:pt x="3872" y="12197"/>
                    </a:lnTo>
                    <a:lnTo>
                      <a:pt x="4205" y="12654"/>
                    </a:lnTo>
                    <a:lnTo>
                      <a:pt x="4580" y="13112"/>
                    </a:lnTo>
                    <a:lnTo>
                      <a:pt x="4954" y="13529"/>
                    </a:lnTo>
                    <a:lnTo>
                      <a:pt x="5371" y="13903"/>
                    </a:lnTo>
                    <a:lnTo>
                      <a:pt x="5828" y="14236"/>
                    </a:lnTo>
                    <a:lnTo>
                      <a:pt x="6286" y="14569"/>
                    </a:lnTo>
                    <a:lnTo>
                      <a:pt x="6744" y="14902"/>
                    </a:lnTo>
                    <a:lnTo>
                      <a:pt x="7244" y="15152"/>
                    </a:lnTo>
                    <a:lnTo>
                      <a:pt x="7743" y="15402"/>
                    </a:lnTo>
                    <a:lnTo>
                      <a:pt x="8284" y="15651"/>
                    </a:lnTo>
                    <a:lnTo>
                      <a:pt x="8825" y="15818"/>
                    </a:lnTo>
                    <a:lnTo>
                      <a:pt x="9408" y="15984"/>
                    </a:lnTo>
                    <a:lnTo>
                      <a:pt x="9783" y="16068"/>
                    </a:lnTo>
                    <a:lnTo>
                      <a:pt x="10657" y="16276"/>
                    </a:lnTo>
                    <a:lnTo>
                      <a:pt x="11531" y="16442"/>
                    </a:lnTo>
                    <a:lnTo>
                      <a:pt x="12447" y="16567"/>
                    </a:lnTo>
                    <a:lnTo>
                      <a:pt x="13321" y="16692"/>
                    </a:lnTo>
                    <a:lnTo>
                      <a:pt x="14195" y="16775"/>
                    </a:lnTo>
                    <a:lnTo>
                      <a:pt x="15111" y="16858"/>
                    </a:lnTo>
                    <a:lnTo>
                      <a:pt x="15985" y="16900"/>
                    </a:lnTo>
                    <a:lnTo>
                      <a:pt x="16859" y="16900"/>
                    </a:lnTo>
                    <a:lnTo>
                      <a:pt x="17775" y="16858"/>
                    </a:lnTo>
                    <a:lnTo>
                      <a:pt x="18649" y="16817"/>
                    </a:lnTo>
                    <a:lnTo>
                      <a:pt x="19523" y="16775"/>
                    </a:lnTo>
                    <a:lnTo>
                      <a:pt x="20438" y="16692"/>
                    </a:lnTo>
                    <a:lnTo>
                      <a:pt x="21313" y="16567"/>
                    </a:lnTo>
                    <a:lnTo>
                      <a:pt x="22187" y="16401"/>
                    </a:lnTo>
                    <a:lnTo>
                      <a:pt x="23061" y="16234"/>
                    </a:lnTo>
                    <a:lnTo>
                      <a:pt x="23935" y="16026"/>
                    </a:lnTo>
                    <a:lnTo>
                      <a:pt x="24143" y="15984"/>
                    </a:lnTo>
                    <a:lnTo>
                      <a:pt x="24684" y="15818"/>
                    </a:lnTo>
                    <a:lnTo>
                      <a:pt x="25267" y="15651"/>
                    </a:lnTo>
                    <a:lnTo>
                      <a:pt x="25808" y="15402"/>
                    </a:lnTo>
                    <a:lnTo>
                      <a:pt x="26307" y="15152"/>
                    </a:lnTo>
                    <a:lnTo>
                      <a:pt x="26849" y="14902"/>
                    </a:lnTo>
                    <a:lnTo>
                      <a:pt x="27306" y="14569"/>
                    </a:lnTo>
                    <a:lnTo>
                      <a:pt x="27764" y="14236"/>
                    </a:lnTo>
                    <a:lnTo>
                      <a:pt x="28222" y="13862"/>
                    </a:lnTo>
                    <a:lnTo>
                      <a:pt x="28638" y="13445"/>
                    </a:lnTo>
                    <a:lnTo>
                      <a:pt x="29055" y="13029"/>
                    </a:lnTo>
                    <a:lnTo>
                      <a:pt x="29429" y="12613"/>
                    </a:lnTo>
                    <a:lnTo>
                      <a:pt x="29762" y="12113"/>
                    </a:lnTo>
                    <a:lnTo>
                      <a:pt x="30095" y="11655"/>
                    </a:lnTo>
                    <a:lnTo>
                      <a:pt x="30387" y="11114"/>
                    </a:lnTo>
                    <a:lnTo>
                      <a:pt x="30636" y="10615"/>
                    </a:lnTo>
                    <a:lnTo>
                      <a:pt x="30886" y="10074"/>
                    </a:lnTo>
                    <a:lnTo>
                      <a:pt x="33342" y="3580"/>
                    </a:lnTo>
                    <a:lnTo>
                      <a:pt x="33425" y="3289"/>
                    </a:lnTo>
                    <a:lnTo>
                      <a:pt x="33508" y="2998"/>
                    </a:lnTo>
                    <a:lnTo>
                      <a:pt x="33508" y="2706"/>
                    </a:lnTo>
                    <a:lnTo>
                      <a:pt x="33508" y="2457"/>
                    </a:lnTo>
                    <a:lnTo>
                      <a:pt x="33467" y="2165"/>
                    </a:lnTo>
                    <a:lnTo>
                      <a:pt x="33384" y="1874"/>
                    </a:lnTo>
                    <a:lnTo>
                      <a:pt x="33300" y="1624"/>
                    </a:lnTo>
                    <a:lnTo>
                      <a:pt x="33175" y="1374"/>
                    </a:lnTo>
                    <a:lnTo>
                      <a:pt x="33051" y="1125"/>
                    </a:lnTo>
                    <a:lnTo>
                      <a:pt x="32842" y="916"/>
                    </a:lnTo>
                    <a:lnTo>
                      <a:pt x="32676" y="708"/>
                    </a:lnTo>
                    <a:lnTo>
                      <a:pt x="32426" y="542"/>
                    </a:lnTo>
                    <a:lnTo>
                      <a:pt x="32176" y="375"/>
                    </a:lnTo>
                    <a:lnTo>
                      <a:pt x="31927" y="250"/>
                    </a:lnTo>
                    <a:lnTo>
                      <a:pt x="31635" y="126"/>
                    </a:lnTo>
                    <a:lnTo>
                      <a:pt x="31344" y="42"/>
                    </a:lnTo>
                    <a:lnTo>
                      <a:pt x="31094" y="42"/>
                    </a:lnTo>
                    <a:lnTo>
                      <a:pt x="30845" y="1"/>
                    </a:lnTo>
                    <a:lnTo>
                      <a:pt x="30387" y="84"/>
                    </a:lnTo>
                    <a:lnTo>
                      <a:pt x="29929" y="209"/>
                    </a:lnTo>
                    <a:lnTo>
                      <a:pt x="29513" y="459"/>
                    </a:lnTo>
                    <a:lnTo>
                      <a:pt x="29138" y="750"/>
                    </a:lnTo>
                    <a:lnTo>
                      <a:pt x="28805" y="1083"/>
                    </a:lnTo>
                    <a:lnTo>
                      <a:pt x="28555" y="1499"/>
                    </a:lnTo>
                    <a:lnTo>
                      <a:pt x="28347" y="1957"/>
                    </a:lnTo>
                    <a:lnTo>
                      <a:pt x="27806" y="3497"/>
                    </a:lnTo>
                    <a:lnTo>
                      <a:pt x="27598" y="4080"/>
                    </a:lnTo>
                    <a:lnTo>
                      <a:pt x="27348" y="4621"/>
                    </a:lnTo>
                    <a:lnTo>
                      <a:pt x="27015" y="5162"/>
                    </a:lnTo>
                    <a:lnTo>
                      <a:pt x="26682" y="5662"/>
                    </a:lnTo>
                    <a:lnTo>
                      <a:pt x="26307" y="6119"/>
                    </a:lnTo>
                    <a:lnTo>
                      <a:pt x="25891" y="6536"/>
                    </a:lnTo>
                    <a:lnTo>
                      <a:pt x="25475" y="6952"/>
                    </a:lnTo>
                    <a:lnTo>
                      <a:pt x="25017" y="7327"/>
                    </a:lnTo>
                    <a:lnTo>
                      <a:pt x="24518" y="7618"/>
                    </a:lnTo>
                    <a:lnTo>
                      <a:pt x="23977" y="7909"/>
                    </a:lnTo>
                    <a:lnTo>
                      <a:pt x="23435" y="8159"/>
                    </a:lnTo>
                    <a:lnTo>
                      <a:pt x="22894" y="8367"/>
                    </a:lnTo>
                    <a:lnTo>
                      <a:pt x="22312" y="8534"/>
                    </a:lnTo>
                    <a:lnTo>
                      <a:pt x="21729" y="8659"/>
                    </a:lnTo>
                    <a:lnTo>
                      <a:pt x="21104" y="8742"/>
                    </a:lnTo>
                    <a:lnTo>
                      <a:pt x="12405" y="8742"/>
                    </a:lnTo>
                    <a:lnTo>
                      <a:pt x="11822" y="8659"/>
                    </a:lnTo>
                    <a:lnTo>
                      <a:pt x="11198" y="8534"/>
                    </a:lnTo>
                    <a:lnTo>
                      <a:pt x="10657" y="8367"/>
                    </a:lnTo>
                    <a:lnTo>
                      <a:pt x="10074" y="8159"/>
                    </a:lnTo>
                    <a:lnTo>
                      <a:pt x="9533" y="7909"/>
                    </a:lnTo>
                    <a:lnTo>
                      <a:pt x="9033" y="7618"/>
                    </a:lnTo>
                    <a:lnTo>
                      <a:pt x="8534" y="7327"/>
                    </a:lnTo>
                    <a:lnTo>
                      <a:pt x="8076" y="6952"/>
                    </a:lnTo>
                    <a:lnTo>
                      <a:pt x="7618" y="6536"/>
                    </a:lnTo>
                    <a:lnTo>
                      <a:pt x="7202" y="6119"/>
                    </a:lnTo>
                    <a:lnTo>
                      <a:pt x="6827" y="5662"/>
                    </a:lnTo>
                    <a:lnTo>
                      <a:pt x="6494" y="5162"/>
                    </a:lnTo>
                    <a:lnTo>
                      <a:pt x="6203" y="4621"/>
                    </a:lnTo>
                    <a:lnTo>
                      <a:pt x="5953" y="4080"/>
                    </a:lnTo>
                    <a:lnTo>
                      <a:pt x="5704" y="3497"/>
                    </a:lnTo>
                    <a:lnTo>
                      <a:pt x="5204" y="1957"/>
                    </a:lnTo>
                    <a:lnTo>
                      <a:pt x="4996" y="1499"/>
                    </a:lnTo>
                    <a:lnTo>
                      <a:pt x="4705" y="1083"/>
                    </a:lnTo>
                    <a:lnTo>
                      <a:pt x="4413" y="750"/>
                    </a:lnTo>
                    <a:lnTo>
                      <a:pt x="4039" y="459"/>
                    </a:lnTo>
                    <a:lnTo>
                      <a:pt x="3581" y="209"/>
                    </a:lnTo>
                    <a:lnTo>
                      <a:pt x="3164" y="84"/>
                    </a:lnTo>
                    <a:lnTo>
                      <a:pt x="2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3153119ad3f_0_620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6" name="Google Shape;2076;g3153119ad3f_0_6204"/>
          <p:cNvGrpSpPr/>
          <p:nvPr/>
        </p:nvGrpSpPr>
        <p:grpSpPr>
          <a:xfrm>
            <a:off x="10963633" y="3074956"/>
            <a:ext cx="1457973" cy="3402771"/>
            <a:chOff x="5041550" y="1428200"/>
            <a:chExt cx="567150" cy="1323675"/>
          </a:xfrm>
        </p:grpSpPr>
        <p:sp>
          <p:nvSpPr>
            <p:cNvPr id="2077" name="Google Shape;2077;g3153119ad3f_0_620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3153119ad3f_0_620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3153119ad3f_0_620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3153119ad3f_0_620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3153119ad3f_0_620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3153119ad3f_0_620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3153119ad3f_0_620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3153119ad3f_0_620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3153119ad3f_0_620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3153119ad3f_0_620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7" name="Google Shape;2087;g3153119ad3f_0_6204"/>
          <p:cNvSpPr txBox="1"/>
          <p:nvPr>
            <p:ph idx="1" type="subTitle"/>
          </p:nvPr>
        </p:nvSpPr>
        <p:spPr>
          <a:xfrm>
            <a:off x="28250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088" name="Google Shape;2088;g3153119ad3f_0_6204"/>
          <p:cNvSpPr txBox="1"/>
          <p:nvPr>
            <p:ph idx="2" type="subTitle"/>
          </p:nvPr>
        </p:nvSpPr>
        <p:spPr>
          <a:xfrm>
            <a:off x="7680333" y="2674563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089" name="Google Shape;2089;g3153119ad3f_0_6204"/>
          <p:cNvSpPr txBox="1"/>
          <p:nvPr>
            <p:ph idx="3" type="subTitle"/>
          </p:nvPr>
        </p:nvSpPr>
        <p:spPr>
          <a:xfrm>
            <a:off x="76803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090" name="Google Shape;2090;g3153119ad3f_0_620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91" name="Google Shape;2091;g3153119ad3f_0_6204"/>
          <p:cNvSpPr txBox="1"/>
          <p:nvPr>
            <p:ph idx="4" type="subTitle"/>
          </p:nvPr>
        </p:nvSpPr>
        <p:spPr>
          <a:xfrm>
            <a:off x="2825033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2" name="Google Shape;2092;g3153119ad3f_0_6204"/>
          <p:cNvSpPr txBox="1"/>
          <p:nvPr>
            <p:ph idx="5" type="subTitle"/>
          </p:nvPr>
        </p:nvSpPr>
        <p:spPr>
          <a:xfrm>
            <a:off x="7680269" y="1585900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3" name="Google Shape;2093;g3153119ad3f_0_6204"/>
          <p:cNvSpPr txBox="1"/>
          <p:nvPr>
            <p:ph idx="6" type="subTitle"/>
          </p:nvPr>
        </p:nvSpPr>
        <p:spPr>
          <a:xfrm>
            <a:off x="7680300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4" name="Google Shape;2094;g3153119ad3f_0_6204"/>
          <p:cNvSpPr txBox="1"/>
          <p:nvPr>
            <p:ph idx="7" type="title"/>
          </p:nvPr>
        </p:nvSpPr>
        <p:spPr>
          <a:xfrm>
            <a:off x="1341667" y="1803783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95" name="Google Shape;2095;g3153119ad3f_0_6204"/>
          <p:cNvSpPr txBox="1"/>
          <p:nvPr>
            <p:ph idx="8" type="title"/>
          </p:nvPr>
        </p:nvSpPr>
        <p:spPr>
          <a:xfrm>
            <a:off x="6211300" y="1803767"/>
            <a:ext cx="12945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96" name="Google Shape;2096;g3153119ad3f_0_6204"/>
          <p:cNvSpPr txBox="1"/>
          <p:nvPr>
            <p:ph idx="9" type="title"/>
          </p:nvPr>
        </p:nvSpPr>
        <p:spPr>
          <a:xfrm>
            <a:off x="6196900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97" name="Google Shape;2097;g3153119ad3f_0_6204"/>
          <p:cNvSpPr txBox="1"/>
          <p:nvPr>
            <p:ph idx="13" type="subTitle"/>
          </p:nvPr>
        </p:nvSpPr>
        <p:spPr>
          <a:xfrm>
            <a:off x="2825033" y="4519237"/>
            <a:ext cx="2865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098" name="Google Shape;2098;g3153119ad3f_0_6204"/>
          <p:cNvSpPr txBox="1"/>
          <p:nvPr>
            <p:ph idx="14" type="subTitle"/>
          </p:nvPr>
        </p:nvSpPr>
        <p:spPr>
          <a:xfrm>
            <a:off x="2825033" y="344163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9" name="Google Shape;2099;g3153119ad3f_0_6204"/>
          <p:cNvSpPr txBox="1"/>
          <p:nvPr>
            <p:ph idx="15" type="title"/>
          </p:nvPr>
        </p:nvSpPr>
        <p:spPr>
          <a:xfrm>
            <a:off x="1341667" y="3659667"/>
            <a:ext cx="1323300" cy="12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5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100" name="Google Shape;2100;g3153119ad3f_0_6204"/>
          <p:cNvSpPr/>
          <p:nvPr/>
        </p:nvSpPr>
        <p:spPr>
          <a:xfrm>
            <a:off x="-480700" y="4010100"/>
            <a:ext cx="1214046" cy="2490666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3153119ad3f_0_6231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03" name="Google Shape;2103;g3153119ad3f_0_6231"/>
          <p:cNvSpPr/>
          <p:nvPr/>
        </p:nvSpPr>
        <p:spPr>
          <a:xfrm>
            <a:off x="11182139" y="5081525"/>
            <a:ext cx="791383" cy="4107713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4" name="Google Shape;2104;g3153119ad3f_0_6231"/>
          <p:cNvGrpSpPr/>
          <p:nvPr/>
        </p:nvGrpSpPr>
        <p:grpSpPr>
          <a:xfrm>
            <a:off x="9856936" y="-1138352"/>
            <a:ext cx="1218282" cy="1965256"/>
            <a:chOff x="1180550" y="912500"/>
            <a:chExt cx="281625" cy="454300"/>
          </a:xfrm>
        </p:grpSpPr>
        <p:sp>
          <p:nvSpPr>
            <p:cNvPr id="2105" name="Google Shape;2105;g3153119ad3f_0_623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3153119ad3f_0_623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3153119ad3f_0_623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8" name="Google Shape;2108;g3153119ad3f_0_6231"/>
          <p:cNvGrpSpPr/>
          <p:nvPr/>
        </p:nvGrpSpPr>
        <p:grpSpPr>
          <a:xfrm>
            <a:off x="-875159" y="2764185"/>
            <a:ext cx="2377174" cy="7249291"/>
            <a:chOff x="5153750" y="1113950"/>
            <a:chExt cx="476875" cy="1454250"/>
          </a:xfrm>
        </p:grpSpPr>
        <p:sp>
          <p:nvSpPr>
            <p:cNvPr id="2109" name="Google Shape;2109;g3153119ad3f_0_6231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3153119ad3f_0_6231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3153119ad3f_0_6231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g3153119ad3f_0_6231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3153119ad3f_0_6231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3153119ad3f_0_6231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3153119ad3f_0_6231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3153119ad3f_0_6231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3153119ad3f_0_6231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3153119ad3f_0_6231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3153119ad3f_0_6231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3153119ad3f_0_6250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22" name="Google Shape;2122;g3153119ad3f_0_6250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23" name="Google Shape;2123;g3153119ad3f_0_6250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24" name="Google Shape;2124;g3153119ad3f_0_6250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5" name="Google Shape;2125;g3153119ad3f_0_6250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6" name="Google Shape;2126;g3153119ad3f_0_6250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27" name="Google Shape;2127;g3153119ad3f_0_6250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28" name="Google Shape;2128;g3153119ad3f_0_6250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9" name="Google Shape;2129;g3153119ad3f_0_6250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130" name="Google Shape;2130;g3153119ad3f_0_6250"/>
          <p:cNvGrpSpPr/>
          <p:nvPr/>
        </p:nvGrpSpPr>
        <p:grpSpPr>
          <a:xfrm>
            <a:off x="11186216" y="2679349"/>
            <a:ext cx="1790294" cy="4656654"/>
            <a:chOff x="5071525" y="1113950"/>
            <a:chExt cx="559100" cy="1454250"/>
          </a:xfrm>
        </p:grpSpPr>
        <p:sp>
          <p:nvSpPr>
            <p:cNvPr id="2131" name="Google Shape;2131;g3153119ad3f_0_625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3153119ad3f_0_625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3153119ad3f_0_625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3153119ad3f_0_625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3153119ad3f_0_625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3153119ad3f_0_625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3153119ad3f_0_625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3153119ad3f_0_625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3153119ad3f_0_625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3153119ad3f_0_625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3153119ad3f_0_625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3153119ad3f_0_625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3" name="Google Shape;2143;g3153119ad3f_0_6250"/>
          <p:cNvGrpSpPr/>
          <p:nvPr/>
        </p:nvGrpSpPr>
        <p:grpSpPr>
          <a:xfrm>
            <a:off x="396803" y="81"/>
            <a:ext cx="1218282" cy="1965256"/>
            <a:chOff x="1180550" y="912500"/>
            <a:chExt cx="281625" cy="454300"/>
          </a:xfrm>
        </p:grpSpPr>
        <p:sp>
          <p:nvSpPr>
            <p:cNvPr id="2144" name="Google Shape;2144;g3153119ad3f_0_625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3153119ad3f_0_625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3153119ad3f_0_625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7" name="Google Shape;2147;g3153119ad3f_0_6250"/>
          <p:cNvGrpSpPr/>
          <p:nvPr/>
        </p:nvGrpSpPr>
        <p:grpSpPr>
          <a:xfrm>
            <a:off x="-1413786" y="5174474"/>
            <a:ext cx="3186171" cy="3135398"/>
            <a:chOff x="3864975" y="3468475"/>
            <a:chExt cx="1096600" cy="1079125"/>
          </a:xfrm>
        </p:grpSpPr>
        <p:sp>
          <p:nvSpPr>
            <p:cNvPr id="2148" name="Google Shape;2148;g3153119ad3f_0_6250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3153119ad3f_0_6250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3153119ad3f_0_6250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3153119ad3f_0_6250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3153119ad3f_0_6250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3153119ad3f_0_6250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g3153119ad3f_0_6250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g3153119ad3f_0_6250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3153119ad3f_0_6250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g3153119ad3f_0_6250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3153119ad3f_0_6250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3153119ad3f_0_6250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3153119ad3f_0_6250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g3153119ad3f_0_6250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3153119ad3f_0_6250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3153119ad3f_0_6250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3153119ad3f_0_6250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3153119ad3f_0_6250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3153119ad3f_0_6250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3153119ad3f_0_6250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3153119ad3f_0_6250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3153119ad3f_0_6250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3153119ad3f_0_6250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3153119ad3f_0_6250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g3153119ad3f_0_6250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3153119ad3f_0_6250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g3153119ad3f_0_6250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3153119ad3f_0_6250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3153119ad3f_0_630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78" name="Google Shape;2178;g3153119ad3f_0_6306"/>
          <p:cNvSpPr txBox="1"/>
          <p:nvPr>
            <p:ph idx="1" type="subTitle"/>
          </p:nvPr>
        </p:nvSpPr>
        <p:spPr>
          <a:xfrm>
            <a:off x="1609633" y="3804200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79" name="Google Shape;2179;g3153119ad3f_0_6306"/>
          <p:cNvSpPr txBox="1"/>
          <p:nvPr>
            <p:ph idx="2" type="subTitle"/>
          </p:nvPr>
        </p:nvSpPr>
        <p:spPr>
          <a:xfrm>
            <a:off x="4710433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80" name="Google Shape;2180;g3153119ad3f_0_6306"/>
          <p:cNvSpPr txBox="1"/>
          <p:nvPr>
            <p:ph idx="3" type="subTitle"/>
          </p:nvPr>
        </p:nvSpPr>
        <p:spPr>
          <a:xfrm>
            <a:off x="1875984" y="3173633"/>
            <a:ext cx="22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81" name="Google Shape;2181;g3153119ad3f_0_6306"/>
          <p:cNvSpPr txBox="1"/>
          <p:nvPr>
            <p:ph idx="4" type="subTitle"/>
          </p:nvPr>
        </p:nvSpPr>
        <p:spPr>
          <a:xfrm>
            <a:off x="4998219" y="3173633"/>
            <a:ext cx="2237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82" name="Google Shape;2182;g3153119ad3f_0_6306"/>
          <p:cNvSpPr txBox="1"/>
          <p:nvPr>
            <p:ph idx="5" type="subTitle"/>
          </p:nvPr>
        </p:nvSpPr>
        <p:spPr>
          <a:xfrm>
            <a:off x="7791017" y="3804433"/>
            <a:ext cx="2812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83" name="Google Shape;2183;g3153119ad3f_0_6306"/>
          <p:cNvSpPr txBox="1"/>
          <p:nvPr>
            <p:ph idx="6" type="subTitle"/>
          </p:nvPr>
        </p:nvSpPr>
        <p:spPr>
          <a:xfrm>
            <a:off x="8088907" y="3173633"/>
            <a:ext cx="2216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84" name="Google Shape;2184;g3153119ad3f_0_6306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5" name="Google Shape;2185;g3153119ad3f_0_6306"/>
          <p:cNvGrpSpPr/>
          <p:nvPr/>
        </p:nvGrpSpPr>
        <p:grpSpPr>
          <a:xfrm>
            <a:off x="11094264" y="4798835"/>
            <a:ext cx="5152819" cy="1425859"/>
            <a:chOff x="5867000" y="2149900"/>
            <a:chExt cx="1511800" cy="418300"/>
          </a:xfrm>
        </p:grpSpPr>
        <p:sp>
          <p:nvSpPr>
            <p:cNvPr id="2186" name="Google Shape;2186;g3153119ad3f_0_6306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3153119ad3f_0_6306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g3153119ad3f_0_6306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g3153119ad3f_0_6306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3153119ad3f_0_6306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1" name="Google Shape;2191;g3153119ad3f_0_6306"/>
          <p:cNvGrpSpPr/>
          <p:nvPr/>
        </p:nvGrpSpPr>
        <p:grpSpPr>
          <a:xfrm flipH="1">
            <a:off x="10493005" y="875467"/>
            <a:ext cx="2411540" cy="1305548"/>
            <a:chOff x="-661000" y="580415"/>
            <a:chExt cx="1808700" cy="979185"/>
          </a:xfrm>
        </p:grpSpPr>
        <p:sp>
          <p:nvSpPr>
            <p:cNvPr id="2192" name="Google Shape;2192;g3153119ad3f_0_6306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3" name="Google Shape;2193;g3153119ad3f_0_6306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2194" name="Google Shape;2194;g3153119ad3f_0_630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g3153119ad3f_0_630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g3153119ad3f_0_630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g3153119ad3f_0_630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g3153119ad3f_0_630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g3153119ad3f_0_630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g3153119ad3f_0_630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g3153119ad3f_0_630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2" name="Google Shape;2202;g3153119ad3f_0_6306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2203" name="Google Shape;2203;g3153119ad3f_0_6306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g3153119ad3f_0_6306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g3153119ad3f_0_6306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g3153119ad3f_0_6306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g3153119ad3f_0_6306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g3153119ad3f_0_6306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g3153119ad3f_0_6306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g3153119ad3f_0_6306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11" name="Google Shape;2211;g3153119ad3f_0_6306"/>
          <p:cNvGrpSpPr/>
          <p:nvPr/>
        </p:nvGrpSpPr>
        <p:grpSpPr>
          <a:xfrm>
            <a:off x="-343566" y="1567861"/>
            <a:ext cx="1790294" cy="4656654"/>
            <a:chOff x="5071525" y="1113950"/>
            <a:chExt cx="559100" cy="1454250"/>
          </a:xfrm>
        </p:grpSpPr>
        <p:sp>
          <p:nvSpPr>
            <p:cNvPr id="2212" name="Google Shape;2212;g3153119ad3f_0_630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3153119ad3f_0_630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g3153119ad3f_0_630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3153119ad3f_0_630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3153119ad3f_0_630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3153119ad3f_0_630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g3153119ad3f_0_630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3153119ad3f_0_630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3153119ad3f_0_630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3153119ad3f_0_630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3153119ad3f_0_630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3153119ad3f_0_630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153119ad3f_0_6354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g3153119ad3f_0_6354"/>
          <p:cNvSpPr txBox="1"/>
          <p:nvPr>
            <p:ph type="title"/>
          </p:nvPr>
        </p:nvSpPr>
        <p:spPr>
          <a:xfrm>
            <a:off x="1926200" y="1398300"/>
            <a:ext cx="83397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9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227" name="Google Shape;2227;g3153119ad3f_0_635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8" name="Google Shape;2228;g3153119ad3f_0_6354"/>
          <p:cNvGrpSpPr/>
          <p:nvPr/>
        </p:nvGrpSpPr>
        <p:grpSpPr>
          <a:xfrm flipH="1">
            <a:off x="10265838" y="875467"/>
            <a:ext cx="2411540" cy="1305548"/>
            <a:chOff x="-661000" y="580415"/>
            <a:chExt cx="1808700" cy="979185"/>
          </a:xfrm>
        </p:grpSpPr>
        <p:sp>
          <p:nvSpPr>
            <p:cNvPr id="2229" name="Google Shape;2229;g3153119ad3f_0_6354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0" name="Google Shape;2230;g3153119ad3f_0_6354"/>
            <p:cNvGrpSpPr/>
            <p:nvPr/>
          </p:nvGrpSpPr>
          <p:grpSpPr>
            <a:xfrm>
              <a:off x="569954" y="580415"/>
              <a:ext cx="422407" cy="741587"/>
              <a:chOff x="5755400" y="3340825"/>
              <a:chExt cx="276825" cy="486000"/>
            </a:xfrm>
          </p:grpSpPr>
          <p:sp>
            <p:nvSpPr>
              <p:cNvPr id="2231" name="Google Shape;2231;g3153119ad3f_0_635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g3153119ad3f_0_635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g3153119ad3f_0_635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g3153119ad3f_0_635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g3153119ad3f_0_635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g3153119ad3f_0_635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g3153119ad3f_0_635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g3153119ad3f_0_635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9" name="Google Shape;2239;g3153119ad3f_0_6354"/>
            <p:cNvGrpSpPr/>
            <p:nvPr/>
          </p:nvGrpSpPr>
          <p:grpSpPr>
            <a:xfrm>
              <a:off x="-122046" y="580415"/>
              <a:ext cx="422407" cy="741587"/>
              <a:chOff x="5755400" y="3340825"/>
              <a:chExt cx="276825" cy="486000"/>
            </a:xfrm>
          </p:grpSpPr>
          <p:sp>
            <p:nvSpPr>
              <p:cNvPr id="2240" name="Google Shape;2240;g3153119ad3f_0_635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g3153119ad3f_0_635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g3153119ad3f_0_635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g3153119ad3f_0_635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g3153119ad3f_0_635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g3153119ad3f_0_635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g3153119ad3f_0_635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g3153119ad3f_0_635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8" name="Google Shape;2248;g3153119ad3f_0_6354"/>
          <p:cNvGrpSpPr/>
          <p:nvPr/>
        </p:nvGrpSpPr>
        <p:grpSpPr>
          <a:xfrm>
            <a:off x="9202535" y="3171046"/>
            <a:ext cx="5342364" cy="2690004"/>
            <a:chOff x="238125" y="3855925"/>
            <a:chExt cx="1898225" cy="955800"/>
          </a:xfrm>
        </p:grpSpPr>
        <p:sp>
          <p:nvSpPr>
            <p:cNvPr id="2249" name="Google Shape;2249;g3153119ad3f_0_6354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3153119ad3f_0_6354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3153119ad3f_0_6354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3153119ad3f_0_6354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3153119ad3f_0_6354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3153119ad3f_0_6354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3153119ad3f_0_6354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3153119ad3f_0_6354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3153119ad3f_0_6354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3153119ad3f_0_6354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3153119ad3f_0_6354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g3153119ad3f_0_6354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3153119ad3f_0_6354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3153119ad3f_0_6354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3153119ad3f_0_6354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3153119ad3f_0_6354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5" name="Google Shape;2265;g3153119ad3f_0_6354"/>
          <p:cNvGrpSpPr/>
          <p:nvPr/>
        </p:nvGrpSpPr>
        <p:grpSpPr>
          <a:xfrm>
            <a:off x="502034" y="1204328"/>
            <a:ext cx="1790294" cy="4656654"/>
            <a:chOff x="5071525" y="1113950"/>
            <a:chExt cx="559100" cy="1454250"/>
          </a:xfrm>
        </p:grpSpPr>
        <p:sp>
          <p:nvSpPr>
            <p:cNvPr id="2266" name="Google Shape;2266;g3153119ad3f_0_635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g3153119ad3f_0_635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3153119ad3f_0_635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3153119ad3f_0_635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3153119ad3f_0_635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3153119ad3f_0_635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3153119ad3f_0_635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3153119ad3f_0_635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3153119ad3f_0_635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3153119ad3f_0_635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3153119ad3f_0_635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3153119ad3f_0_635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3153119ad3f_0_6408"/>
          <p:cNvSpPr/>
          <p:nvPr/>
        </p:nvSpPr>
        <p:spPr>
          <a:xfrm>
            <a:off x="-12632" y="-12633"/>
            <a:ext cx="4202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g3153119ad3f_0_6408"/>
          <p:cNvSpPr txBox="1"/>
          <p:nvPr>
            <p:ph type="title"/>
          </p:nvPr>
        </p:nvSpPr>
        <p:spPr>
          <a:xfrm>
            <a:off x="5045967" y="654000"/>
            <a:ext cx="6809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81" name="Google Shape;2281;g3153119ad3f_0_6408"/>
          <p:cNvSpPr txBox="1"/>
          <p:nvPr>
            <p:ph idx="1" type="subTitle"/>
          </p:nvPr>
        </p:nvSpPr>
        <p:spPr>
          <a:xfrm>
            <a:off x="5045967" y="2060233"/>
            <a:ext cx="55275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282" name="Google Shape;2282;g3153119ad3f_0_6408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3153119ad3f_0_6408"/>
          <p:cNvSpPr txBox="1"/>
          <p:nvPr/>
        </p:nvSpPr>
        <p:spPr>
          <a:xfrm>
            <a:off x="5045967" y="4252667"/>
            <a:ext cx="612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CL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s-CL" sz="13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3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3153119ad3f_0_6414"/>
          <p:cNvSpPr txBox="1"/>
          <p:nvPr>
            <p:ph idx="1" type="body"/>
          </p:nvPr>
        </p:nvSpPr>
        <p:spPr>
          <a:xfrm>
            <a:off x="2285200" y="1497551"/>
            <a:ext cx="7621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86" name="Google Shape;2286;g3153119ad3f_0_64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87" name="Google Shape;2287;g3153119ad3f_0_6414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8" name="Google Shape;2288;g3153119ad3f_0_6414"/>
          <p:cNvGrpSpPr/>
          <p:nvPr/>
        </p:nvGrpSpPr>
        <p:grpSpPr>
          <a:xfrm>
            <a:off x="-271881" y="4176734"/>
            <a:ext cx="863251" cy="1515591"/>
            <a:chOff x="5755400" y="3340825"/>
            <a:chExt cx="276825" cy="486000"/>
          </a:xfrm>
        </p:grpSpPr>
        <p:sp>
          <p:nvSpPr>
            <p:cNvPr id="2289" name="Google Shape;2289;g3153119ad3f_0_641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g3153119ad3f_0_641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g3153119ad3f_0_641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g3153119ad3f_0_641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3153119ad3f_0_641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3153119ad3f_0_641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3153119ad3f_0_641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g3153119ad3f_0_641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7" name="Google Shape;2297;g3153119ad3f_0_6414"/>
          <p:cNvGrpSpPr/>
          <p:nvPr/>
        </p:nvGrpSpPr>
        <p:grpSpPr>
          <a:xfrm>
            <a:off x="11600653" y="4176734"/>
            <a:ext cx="863251" cy="1515591"/>
            <a:chOff x="5755400" y="3340825"/>
            <a:chExt cx="276825" cy="486000"/>
          </a:xfrm>
        </p:grpSpPr>
        <p:sp>
          <p:nvSpPr>
            <p:cNvPr id="2298" name="Google Shape;2298;g3153119ad3f_0_6414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3153119ad3f_0_6414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3153119ad3f_0_6414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3153119ad3f_0_6414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3153119ad3f_0_6414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3153119ad3f_0_6414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g3153119ad3f_0_6414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3153119ad3f_0_6414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6" name="Google Shape;2306;g3153119ad3f_0_6414"/>
          <p:cNvGrpSpPr/>
          <p:nvPr/>
        </p:nvGrpSpPr>
        <p:grpSpPr>
          <a:xfrm>
            <a:off x="10351374" y="-203105"/>
            <a:ext cx="3373499" cy="1267340"/>
            <a:chOff x="3166125" y="2747000"/>
            <a:chExt cx="1157250" cy="434750"/>
          </a:xfrm>
        </p:grpSpPr>
        <p:sp>
          <p:nvSpPr>
            <p:cNvPr id="2307" name="Google Shape;2307;g3153119ad3f_0_6414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3153119ad3f_0_6414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3153119ad3f_0_6414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3153119ad3f_0_6414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3153119ad3f_0_6414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3153119ad3f_0_6414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3153119ad3f_0_6443"/>
          <p:cNvSpPr txBox="1"/>
          <p:nvPr>
            <p:ph type="title"/>
          </p:nvPr>
        </p:nvSpPr>
        <p:spPr>
          <a:xfrm>
            <a:off x="4576600" y="3520051"/>
            <a:ext cx="6013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2315" name="Google Shape;2315;g3153119ad3f_0_6443"/>
          <p:cNvSpPr txBox="1"/>
          <p:nvPr>
            <p:ph idx="1" type="subTitle"/>
          </p:nvPr>
        </p:nvSpPr>
        <p:spPr>
          <a:xfrm>
            <a:off x="4893300" y="1323600"/>
            <a:ext cx="53799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316" name="Google Shape;2316;g3153119ad3f_0_6443"/>
          <p:cNvSpPr/>
          <p:nvPr/>
        </p:nvSpPr>
        <p:spPr>
          <a:xfrm>
            <a:off x="-12621" y="-12621"/>
            <a:ext cx="34017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g3153119ad3f_0_6443"/>
          <p:cNvSpPr/>
          <p:nvPr/>
        </p:nvSpPr>
        <p:spPr>
          <a:xfrm>
            <a:off x="0" y="5342533"/>
            <a:ext cx="12210000" cy="1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8" name="Google Shape;2318;g3153119ad3f_0_6443"/>
          <p:cNvGrpSpPr/>
          <p:nvPr/>
        </p:nvGrpSpPr>
        <p:grpSpPr>
          <a:xfrm>
            <a:off x="-854898" y="1904388"/>
            <a:ext cx="1747219" cy="4077846"/>
            <a:chOff x="5041550" y="1428200"/>
            <a:chExt cx="567150" cy="1323675"/>
          </a:xfrm>
        </p:grpSpPr>
        <p:sp>
          <p:nvSpPr>
            <p:cNvPr id="2319" name="Google Shape;2319;g3153119ad3f_0_644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3153119ad3f_0_644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3153119ad3f_0_644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g3153119ad3f_0_644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g3153119ad3f_0_644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3153119ad3f_0_644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3153119ad3f_0_644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3153119ad3f_0_644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3153119ad3f_0_644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3153119ad3f_0_644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5.xml"/><Relationship Id="rId22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36.xml"/><Relationship Id="rId24" Type="http://schemas.openxmlformats.org/officeDocument/2006/relationships/slideLayout" Target="../slideLayouts/slideLayout339.xml"/><Relationship Id="rId23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26" Type="http://schemas.openxmlformats.org/officeDocument/2006/relationships/slideLayout" Target="../slideLayouts/slideLayout341.xml"/><Relationship Id="rId25" Type="http://schemas.openxmlformats.org/officeDocument/2006/relationships/slideLayout" Target="../slideLayouts/slideLayout340.xml"/><Relationship Id="rId28" Type="http://schemas.openxmlformats.org/officeDocument/2006/relationships/slideLayout" Target="../slideLayouts/slideLayout343.xml"/><Relationship Id="rId27" Type="http://schemas.openxmlformats.org/officeDocument/2006/relationships/slideLayout" Target="../slideLayouts/slideLayout342.xml"/><Relationship Id="rId5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1.xml"/><Relationship Id="rId29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22.xml"/><Relationship Id="rId8" Type="http://schemas.openxmlformats.org/officeDocument/2006/relationships/slideLayout" Target="../slideLayouts/slideLayout323.xml"/><Relationship Id="rId31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26.xml"/><Relationship Id="rId33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25.xml"/><Relationship Id="rId32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50.xml"/><Relationship Id="rId12" Type="http://schemas.openxmlformats.org/officeDocument/2006/relationships/slideLayout" Target="../slideLayouts/slideLayout327.xml"/><Relationship Id="rId34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29.xml"/><Relationship Id="rId36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32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34.xml"/><Relationship Id="rId18" Type="http://schemas.openxmlformats.org/officeDocument/2006/relationships/slideLayout" Target="../slideLayouts/slideLayout333.xml"/></Relationships>
</file>

<file path=ppt/slideMasters/_rels/slideMaster1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3.xml"/><Relationship Id="rId22" Type="http://schemas.openxmlformats.org/officeDocument/2006/relationships/slideLayout" Target="../slideLayouts/slideLayout375.xml"/><Relationship Id="rId2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77.xml"/><Relationship Id="rId23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26" Type="http://schemas.openxmlformats.org/officeDocument/2006/relationships/slideLayout" Target="../slideLayouts/slideLayout379.xml"/><Relationship Id="rId25" Type="http://schemas.openxmlformats.org/officeDocument/2006/relationships/slideLayout" Target="../slideLayouts/slideLayout378.xml"/><Relationship Id="rId28" Type="http://schemas.openxmlformats.org/officeDocument/2006/relationships/slideLayout" Target="../slideLayouts/slideLayout381.xml"/><Relationship Id="rId27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29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61.xml"/><Relationship Id="rId31" Type="http://schemas.openxmlformats.org/officeDocument/2006/relationships/slideLayout" Target="../slideLayouts/slideLayout384.xml"/><Relationship Id="rId30" Type="http://schemas.openxmlformats.org/officeDocument/2006/relationships/slideLayout" Target="../slideLayouts/slideLayout383.xml"/><Relationship Id="rId11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86.xml"/><Relationship Id="rId10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85.xml"/><Relationship Id="rId13" Type="http://schemas.openxmlformats.org/officeDocument/2006/relationships/slideLayout" Target="../slideLayouts/slideLayout366.xml"/><Relationship Id="rId35" Type="http://schemas.openxmlformats.org/officeDocument/2006/relationships/slideLayout" Target="../slideLayouts/slideLayout388.xml"/><Relationship Id="rId12" Type="http://schemas.openxmlformats.org/officeDocument/2006/relationships/slideLayout" Target="../slideLayouts/slideLayout365.xml"/><Relationship Id="rId34" Type="http://schemas.openxmlformats.org/officeDocument/2006/relationships/slideLayout" Target="../slideLayouts/slideLayout387.xml"/><Relationship Id="rId15" Type="http://schemas.openxmlformats.org/officeDocument/2006/relationships/slideLayout" Target="../slideLayouts/slideLayout368.xml"/><Relationship Id="rId37" Type="http://schemas.openxmlformats.org/officeDocument/2006/relationships/slideLayout" Target="../slideLayouts/slideLayout390.xml"/><Relationship Id="rId14" Type="http://schemas.openxmlformats.org/officeDocument/2006/relationships/slideLayout" Target="../slideLayouts/slideLayout367.xml"/><Relationship Id="rId36" Type="http://schemas.openxmlformats.org/officeDocument/2006/relationships/slideLayout" Target="../slideLayouts/slideLayout389.xml"/><Relationship Id="rId17" Type="http://schemas.openxmlformats.org/officeDocument/2006/relationships/slideLayout" Target="../slideLayouts/slideLayout370.xml"/><Relationship Id="rId39" Type="http://schemas.openxmlformats.org/officeDocument/2006/relationships/theme" Target="../theme/theme12.xml"/><Relationship Id="rId16" Type="http://schemas.openxmlformats.org/officeDocument/2006/relationships/slideLayout" Target="../slideLayouts/slideLayout369.xml"/><Relationship Id="rId38" Type="http://schemas.openxmlformats.org/officeDocument/2006/relationships/slideLayout" Target="../slideLayouts/slideLayout391.xml"/><Relationship Id="rId19" Type="http://schemas.openxmlformats.org/officeDocument/2006/relationships/slideLayout" Target="../slideLayouts/slideLayout372.xml"/><Relationship Id="rId18" Type="http://schemas.openxmlformats.org/officeDocument/2006/relationships/slideLayout" Target="../slideLayouts/slideLayout371.xml"/></Relationships>
</file>

<file path=ppt/slideMasters/_rels/slideMaster1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3.xml"/><Relationship Id="rId21" Type="http://schemas.openxmlformats.org/officeDocument/2006/relationships/slideLayout" Target="../slideLayouts/slideLayout412.xml"/><Relationship Id="rId24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392.xml"/><Relationship Id="rId2" Type="http://schemas.openxmlformats.org/officeDocument/2006/relationships/slideLayout" Target="../slideLayouts/slideLayout393.xml"/><Relationship Id="rId3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Relationship Id="rId26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16.xml"/><Relationship Id="rId28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396.xml"/><Relationship Id="rId6" Type="http://schemas.openxmlformats.org/officeDocument/2006/relationships/slideLayout" Target="../slideLayouts/slideLayout397.xml"/><Relationship Id="rId29" Type="http://schemas.openxmlformats.org/officeDocument/2006/relationships/slideLayout" Target="../slideLayouts/slideLayout420.xml"/><Relationship Id="rId7" Type="http://schemas.openxmlformats.org/officeDocument/2006/relationships/slideLayout" Target="../slideLayouts/slideLayout398.xml"/><Relationship Id="rId8" Type="http://schemas.openxmlformats.org/officeDocument/2006/relationships/slideLayout" Target="../slideLayouts/slideLayout399.xml"/><Relationship Id="rId31" Type="http://schemas.openxmlformats.org/officeDocument/2006/relationships/slideLayout" Target="../slideLayouts/slideLayout422.xml"/><Relationship Id="rId30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02.xml"/><Relationship Id="rId33" Type="http://schemas.openxmlformats.org/officeDocument/2006/relationships/slideLayout" Target="../slideLayouts/slideLayout424.xml"/><Relationship Id="rId10" Type="http://schemas.openxmlformats.org/officeDocument/2006/relationships/slideLayout" Target="../slideLayouts/slideLayout401.xml"/><Relationship Id="rId32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04.xml"/><Relationship Id="rId35" Type="http://schemas.openxmlformats.org/officeDocument/2006/relationships/slideLayout" Target="../slideLayouts/slideLayout426.xml"/><Relationship Id="rId12" Type="http://schemas.openxmlformats.org/officeDocument/2006/relationships/slideLayout" Target="../slideLayouts/slideLayout403.xml"/><Relationship Id="rId34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06.xml"/><Relationship Id="rId37" Type="http://schemas.openxmlformats.org/officeDocument/2006/relationships/slideLayout" Target="../slideLayouts/slideLayout428.xml"/><Relationship Id="rId14" Type="http://schemas.openxmlformats.org/officeDocument/2006/relationships/slideLayout" Target="../slideLayouts/slideLayout405.xml"/><Relationship Id="rId36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08.xml"/><Relationship Id="rId39" Type="http://schemas.openxmlformats.org/officeDocument/2006/relationships/theme" Target="../theme/theme13.xml"/><Relationship Id="rId16" Type="http://schemas.openxmlformats.org/officeDocument/2006/relationships/slideLayout" Target="../slideLayouts/slideLayout407.xml"/><Relationship Id="rId38" Type="http://schemas.openxmlformats.org/officeDocument/2006/relationships/slideLayout" Target="../slideLayouts/slideLayout429.xml"/><Relationship Id="rId19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09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5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66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slideLayout" Target="../slideLayouts/slideLayout90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04.xml"/><Relationship Id="rId39" Type="http://schemas.openxmlformats.org/officeDocument/2006/relationships/theme" Target="../theme/theme8.xml"/><Relationship Id="rId16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0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42.xml"/><Relationship Id="rId39" Type="http://schemas.openxmlformats.org/officeDocument/2006/relationships/theme" Target="../theme/theme4.xml"/><Relationship Id="rId16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3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3.xml"/><Relationship Id="rId22" Type="http://schemas.openxmlformats.org/officeDocument/2006/relationships/slideLayout" Target="../slideLayouts/slideLayout185.xml"/><Relationship Id="rId21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87.xml"/><Relationship Id="rId23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9.xml"/><Relationship Id="rId25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1.xml"/><Relationship Id="rId27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69.xml"/><Relationship Id="rId29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180.xml"/><Relationship Id="rId39" Type="http://schemas.openxmlformats.org/officeDocument/2006/relationships/theme" Target="../theme/theme6.xml"/><Relationship Id="rId16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1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26.xml"/><Relationship Id="rId28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29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31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12.xml"/><Relationship Id="rId33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11.xml"/><Relationship Id="rId32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35.xml"/><Relationship Id="rId15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15.xml"/><Relationship Id="rId36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18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19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60.xml"/><Relationship Id="rId24" Type="http://schemas.openxmlformats.org/officeDocument/2006/relationships/slideLayout" Target="../slideLayouts/slideLayout263.xml"/><Relationship Id="rId23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Relationship Id="rId26" Type="http://schemas.openxmlformats.org/officeDocument/2006/relationships/slideLayout" Target="../slideLayouts/slideLayout265.xml"/><Relationship Id="rId25" Type="http://schemas.openxmlformats.org/officeDocument/2006/relationships/slideLayout" Target="../slideLayouts/slideLayout264.xml"/><Relationship Id="rId28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31" Type="http://schemas.openxmlformats.org/officeDocument/2006/relationships/slideLayout" Target="../slideLayouts/slideLayout270.xml"/><Relationship Id="rId30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52.xml"/><Relationship Id="rId35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51.xml"/><Relationship Id="rId34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54.xml"/><Relationship Id="rId37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53.xml"/><Relationship Id="rId36" Type="http://schemas.openxmlformats.org/officeDocument/2006/relationships/slideLayout" Target="../slideLayouts/slideLayout275.xml"/><Relationship Id="rId17" Type="http://schemas.openxmlformats.org/officeDocument/2006/relationships/slideLayout" Target="../slideLayouts/slideLayout256.xml"/><Relationship Id="rId39" Type="http://schemas.openxmlformats.org/officeDocument/2006/relationships/theme" Target="../theme/theme9.xml"/><Relationship Id="rId16" Type="http://schemas.openxmlformats.org/officeDocument/2006/relationships/slideLayout" Target="../slideLayouts/slideLayout255.xml"/><Relationship Id="rId38" Type="http://schemas.openxmlformats.org/officeDocument/2006/relationships/slideLayout" Target="../slideLayouts/slideLayout277.xml"/><Relationship Id="rId19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57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7.xml"/><Relationship Id="rId22" Type="http://schemas.openxmlformats.org/officeDocument/2006/relationships/slideLayout" Target="../slideLayouts/slideLayout299.xml"/><Relationship Id="rId2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01.xml"/><Relationship Id="rId23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Relationship Id="rId26" Type="http://schemas.openxmlformats.org/officeDocument/2006/relationships/slideLayout" Target="../slideLayouts/slideLayout303.xml"/><Relationship Id="rId25" Type="http://schemas.openxmlformats.org/officeDocument/2006/relationships/slideLayout" Target="../slideLayouts/slideLayout302.xml"/><Relationship Id="rId28" Type="http://schemas.openxmlformats.org/officeDocument/2006/relationships/slideLayout" Target="../slideLayouts/slideLayout305.xml"/><Relationship Id="rId27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3.xml"/><Relationship Id="rId29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284.xml"/><Relationship Id="rId8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288.xml"/><Relationship Id="rId33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287.xml"/><Relationship Id="rId32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290.xml"/><Relationship Id="rId35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289.xml"/><Relationship Id="rId34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292.xml"/><Relationship Id="rId37" Type="http://schemas.openxmlformats.org/officeDocument/2006/relationships/slideLayout" Target="../slideLayouts/slideLayout314.xml"/><Relationship Id="rId14" Type="http://schemas.openxmlformats.org/officeDocument/2006/relationships/slideLayout" Target="../slideLayouts/slideLayout291.xml"/><Relationship Id="rId36" Type="http://schemas.openxmlformats.org/officeDocument/2006/relationships/slideLayout" Target="../slideLayouts/slideLayout313.xml"/><Relationship Id="rId17" Type="http://schemas.openxmlformats.org/officeDocument/2006/relationships/slideLayout" Target="../slideLayouts/slideLayout294.xml"/><Relationship Id="rId39" Type="http://schemas.openxmlformats.org/officeDocument/2006/relationships/theme" Target="../theme/theme11.xml"/><Relationship Id="rId16" Type="http://schemas.openxmlformats.org/officeDocument/2006/relationships/slideLayout" Target="../slideLayouts/slideLayout293.xml"/><Relationship Id="rId38" Type="http://schemas.openxmlformats.org/officeDocument/2006/relationships/slideLayout" Target="../slideLayouts/slideLayout315.xml"/><Relationship Id="rId19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2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816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7" name="Google Shape;7817;g3153119ad3f_0_230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818" name="Google Shape;7818;g3153119ad3f_0_230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  <p:sldLayoutId id="2147484008" r:id="rId36"/>
    <p:sldLayoutId id="2147484009" r:id="rId37"/>
    <p:sldLayoutId id="2147484010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83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3153119ad3f_0_269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785" name="Google Shape;8785;g3153119ad3f_0_2693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  <p:sldLayoutId id="2147484029" r:id="rId18"/>
    <p:sldLayoutId id="2147484030" r:id="rId19"/>
    <p:sldLayoutId id="2147484031" r:id="rId20"/>
    <p:sldLayoutId id="2147484032" r:id="rId21"/>
    <p:sldLayoutId id="2147484033" r:id="rId22"/>
    <p:sldLayoutId id="2147484034" r:id="rId23"/>
    <p:sldLayoutId id="2147484035" r:id="rId24"/>
    <p:sldLayoutId id="2147484036" r:id="rId25"/>
    <p:sldLayoutId id="2147484037" r:id="rId26"/>
    <p:sldLayoutId id="2147484038" r:id="rId27"/>
    <p:sldLayoutId id="2147484039" r:id="rId28"/>
    <p:sldLayoutId id="2147484040" r:id="rId29"/>
    <p:sldLayoutId id="2147484041" r:id="rId30"/>
    <p:sldLayoutId id="2147484042" r:id="rId31"/>
    <p:sldLayoutId id="2147484043" r:id="rId32"/>
    <p:sldLayoutId id="2147484044" r:id="rId33"/>
    <p:sldLayoutId id="2147484045" r:id="rId34"/>
    <p:sldLayoutId id="2147484046" r:id="rId35"/>
    <p:sldLayoutId id="2147484047" r:id="rId36"/>
    <p:sldLayoutId id="2147484048" r:id="rId37"/>
    <p:sldLayoutId id="2147484049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50" name="Shape 9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1" name="Google Shape;9751;g315dad42e93_2_9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752" name="Google Shape;9752;g315dad42e93_2_9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  <p:sldLayoutId id="2147484068" r:id="rId18"/>
    <p:sldLayoutId id="2147484069" r:id="rId19"/>
    <p:sldLayoutId id="2147484070" r:id="rId20"/>
    <p:sldLayoutId id="2147484071" r:id="rId21"/>
    <p:sldLayoutId id="2147484072" r:id="rId22"/>
    <p:sldLayoutId id="2147484073" r:id="rId23"/>
    <p:sldLayoutId id="2147484074" r:id="rId24"/>
    <p:sldLayoutId id="2147484075" r:id="rId25"/>
    <p:sldLayoutId id="2147484076" r:id="rId26"/>
    <p:sldLayoutId id="2147484077" r:id="rId27"/>
    <p:sldLayoutId id="2147484078" r:id="rId28"/>
    <p:sldLayoutId id="2147484079" r:id="rId29"/>
    <p:sldLayoutId id="2147484080" r:id="rId30"/>
    <p:sldLayoutId id="2147484081" r:id="rId31"/>
    <p:sldLayoutId id="2147484082" r:id="rId32"/>
    <p:sldLayoutId id="2147484083" r:id="rId33"/>
    <p:sldLayoutId id="2147484084" r:id="rId34"/>
    <p:sldLayoutId id="2147484085" r:id="rId35"/>
    <p:sldLayoutId id="2147484086" r:id="rId36"/>
    <p:sldLayoutId id="2147484087" r:id="rId37"/>
    <p:sldLayoutId id="2147484088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53119ad3f_0_200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2" name="Google Shape;82;g3153119ad3f_0_200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153119ad3f_0_41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49" name="Google Shape;1049;g3153119ad3f_0_41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3153119ad3f_0_61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016" name="Google Shape;2016;g3153119ad3f_0_61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3153119ad3f_0_81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983" name="Google Shape;2983;g3153119ad3f_0_81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  <p:sldLayoutId id="2147483810" r:id="rId33"/>
    <p:sldLayoutId id="2147483811" r:id="rId34"/>
    <p:sldLayoutId id="2147483812" r:id="rId35"/>
    <p:sldLayoutId id="2147483813" r:id="rId36"/>
    <p:sldLayoutId id="2147483814" r:id="rId37"/>
    <p:sldLayoutId id="214748381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3153119ad3f_0_100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50" name="Google Shape;3950;g3153119ad3f_0_1008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  <p:sldLayoutId id="2147483844" r:id="rId28"/>
    <p:sldLayoutId id="2147483845" r:id="rId29"/>
    <p:sldLayoutId id="2147483846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852" r:id="rId36"/>
    <p:sldLayoutId id="2147483853" r:id="rId37"/>
    <p:sldLayoutId id="2147483854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15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" name="Google Shape;4916;g3153119ad3f_0_1209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917" name="Google Shape;4917;g3153119ad3f_0_1209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7" r:id="rId22"/>
    <p:sldLayoutId id="2147483878" r:id="rId23"/>
    <p:sldLayoutId id="2147483879" r:id="rId24"/>
    <p:sldLayoutId id="2147483880" r:id="rId25"/>
    <p:sldLayoutId id="2147483881" r:id="rId26"/>
    <p:sldLayoutId id="2147483882" r:id="rId27"/>
    <p:sldLayoutId id="2147483883" r:id="rId28"/>
    <p:sldLayoutId id="2147483884" r:id="rId29"/>
    <p:sldLayoutId id="2147483885" r:id="rId30"/>
    <p:sldLayoutId id="2147483886" r:id="rId31"/>
    <p:sldLayoutId id="2147483887" r:id="rId32"/>
    <p:sldLayoutId id="2147483888" r:id="rId33"/>
    <p:sldLayoutId id="2147483889" r:id="rId34"/>
    <p:sldLayoutId id="2147483890" r:id="rId35"/>
    <p:sldLayoutId id="2147483891" r:id="rId36"/>
    <p:sldLayoutId id="2147483892" r:id="rId37"/>
    <p:sldLayoutId id="214748389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82" name="Shape 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3" name="Google Shape;5883;g3153119ad3f_0_1808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884" name="Google Shape;5884;g3153119ad3f_0_1808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  <p:sldLayoutId id="2147483919" r:id="rId25"/>
    <p:sldLayoutId id="2147483920" r:id="rId26"/>
    <p:sldLayoutId id="2147483921" r:id="rId27"/>
    <p:sldLayoutId id="2147483922" r:id="rId28"/>
    <p:sldLayoutId id="2147483923" r:id="rId29"/>
    <p:sldLayoutId id="2147483924" r:id="rId30"/>
    <p:sldLayoutId id="2147483925" r:id="rId31"/>
    <p:sldLayoutId id="2147483926" r:id="rId32"/>
    <p:sldLayoutId id="2147483927" r:id="rId33"/>
    <p:sldLayoutId id="2147483928" r:id="rId34"/>
    <p:sldLayoutId id="2147483929" r:id="rId35"/>
    <p:sldLayoutId id="2147483930" r:id="rId36"/>
    <p:sldLayoutId id="2147483931" r:id="rId37"/>
    <p:sldLayoutId id="2147483932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49" name="Shape 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Google Shape;6850;g3153119ad3f_0_2009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 SemiBold"/>
              <a:buNone/>
              <a:defRPr b="0" i="0" sz="3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851" name="Google Shape;6851;g3153119ad3f_0_2009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  <p:sldLayoutId id="2147483952" r:id="rId19"/>
    <p:sldLayoutId id="2147483953" r:id="rId20"/>
    <p:sldLayoutId id="2147483954" r:id="rId21"/>
    <p:sldLayoutId id="2147483955" r:id="rId22"/>
    <p:sldLayoutId id="2147483956" r:id="rId23"/>
    <p:sldLayoutId id="2147483957" r:id="rId24"/>
    <p:sldLayoutId id="2147483958" r:id="rId25"/>
    <p:sldLayoutId id="2147483959" r:id="rId26"/>
    <p:sldLayoutId id="2147483960" r:id="rId27"/>
    <p:sldLayoutId id="2147483961" r:id="rId28"/>
    <p:sldLayoutId id="2147483962" r:id="rId29"/>
    <p:sldLayoutId id="2147483963" r:id="rId30"/>
    <p:sldLayoutId id="2147483964" r:id="rId31"/>
    <p:sldLayoutId id="2147483965" r:id="rId32"/>
    <p:sldLayoutId id="2147483966" r:id="rId33"/>
    <p:sldLayoutId id="2147483967" r:id="rId34"/>
    <p:sldLayoutId id="2147483968" r:id="rId35"/>
    <p:sldLayoutId id="2147483969" r:id="rId36"/>
    <p:sldLayoutId id="2147483970" r:id="rId37"/>
    <p:sldLayoutId id="2147483971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mueblesedsi.c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0" name="Shape 10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" name="Google Shape;10721;g3153119ad3f_0_1984"/>
          <p:cNvSpPr txBox="1"/>
          <p:nvPr>
            <p:ph type="ctrTitle"/>
          </p:nvPr>
        </p:nvSpPr>
        <p:spPr>
          <a:xfrm>
            <a:off x="950200" y="1055167"/>
            <a:ext cx="71097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s-CL" sz="4800"/>
              <a:t>Software de gestión 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</a:pPr>
            <a:r>
              <a:rPr lang="es-CL" sz="4800"/>
              <a:t>Muebles EDSI</a:t>
            </a:r>
            <a:endParaRPr sz="4800"/>
          </a:p>
        </p:txBody>
      </p:sp>
      <p:grpSp>
        <p:nvGrpSpPr>
          <p:cNvPr id="10722" name="Google Shape;10722;g3153119ad3f_0_1984"/>
          <p:cNvGrpSpPr/>
          <p:nvPr/>
        </p:nvGrpSpPr>
        <p:grpSpPr>
          <a:xfrm>
            <a:off x="7402646" y="3836954"/>
            <a:ext cx="6095372" cy="2156697"/>
            <a:chOff x="5575424" y="2885563"/>
            <a:chExt cx="4571643" cy="1617563"/>
          </a:xfrm>
        </p:grpSpPr>
        <p:sp>
          <p:nvSpPr>
            <p:cNvPr id="10723" name="Google Shape;10723;g3153119ad3f_0_1984"/>
            <p:cNvSpPr/>
            <p:nvPr/>
          </p:nvSpPr>
          <p:spPr>
            <a:xfrm>
              <a:off x="5774962" y="4043551"/>
              <a:ext cx="4169919" cy="160236"/>
            </a:xfrm>
            <a:custGeom>
              <a:rect b="b" l="l" r="r" t="t"/>
              <a:pathLst>
                <a:path extrusionOk="0" h="2540" w="66100">
                  <a:moveTo>
                    <a:pt x="1" y="0"/>
                  </a:moveTo>
                  <a:lnTo>
                    <a:pt x="1" y="2498"/>
                  </a:lnTo>
                  <a:lnTo>
                    <a:pt x="66100" y="2539"/>
                  </a:lnTo>
                  <a:lnTo>
                    <a:pt x="6610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4" name="Google Shape;10724;g3153119ad3f_0_1984"/>
            <p:cNvSpPr/>
            <p:nvPr/>
          </p:nvSpPr>
          <p:spPr>
            <a:xfrm>
              <a:off x="6074300" y="3702198"/>
              <a:ext cx="1785684" cy="341416"/>
            </a:xfrm>
            <a:custGeom>
              <a:rect b="b" l="l" r="r" t="t"/>
              <a:pathLst>
                <a:path extrusionOk="0" h="5412" w="28306">
                  <a:moveTo>
                    <a:pt x="542" y="0"/>
                  </a:moveTo>
                  <a:lnTo>
                    <a:pt x="334" y="42"/>
                  </a:lnTo>
                  <a:lnTo>
                    <a:pt x="167" y="125"/>
                  </a:lnTo>
                  <a:lnTo>
                    <a:pt x="43" y="291"/>
                  </a:lnTo>
                  <a:lnTo>
                    <a:pt x="1" y="500"/>
                  </a:lnTo>
                  <a:lnTo>
                    <a:pt x="1" y="5411"/>
                  </a:lnTo>
                  <a:lnTo>
                    <a:pt x="28305" y="5411"/>
                  </a:lnTo>
                  <a:lnTo>
                    <a:pt x="28305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5" name="Google Shape;10725;g3153119ad3f_0_1984"/>
            <p:cNvSpPr/>
            <p:nvPr/>
          </p:nvSpPr>
          <p:spPr>
            <a:xfrm>
              <a:off x="7859921" y="3702198"/>
              <a:ext cx="1788270" cy="344003"/>
            </a:xfrm>
            <a:custGeom>
              <a:rect b="b" l="l" r="r" t="t"/>
              <a:pathLst>
                <a:path extrusionOk="0" h="5453" w="28347">
                  <a:moveTo>
                    <a:pt x="0" y="0"/>
                  </a:moveTo>
                  <a:lnTo>
                    <a:pt x="0" y="5411"/>
                  </a:lnTo>
                  <a:lnTo>
                    <a:pt x="28346" y="5453"/>
                  </a:lnTo>
                  <a:lnTo>
                    <a:pt x="28346" y="541"/>
                  </a:lnTo>
                  <a:lnTo>
                    <a:pt x="28305" y="333"/>
                  </a:lnTo>
                  <a:lnTo>
                    <a:pt x="28180" y="167"/>
                  </a:lnTo>
                  <a:lnTo>
                    <a:pt x="28013" y="42"/>
                  </a:lnTo>
                  <a:lnTo>
                    <a:pt x="27805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6" name="Google Shape;10726;g3153119ad3f_0_1984"/>
            <p:cNvSpPr/>
            <p:nvPr/>
          </p:nvSpPr>
          <p:spPr>
            <a:xfrm>
              <a:off x="6323801" y="2885563"/>
              <a:ext cx="1538769" cy="816698"/>
            </a:xfrm>
            <a:custGeom>
              <a:rect b="b" l="l" r="r" t="t"/>
              <a:pathLst>
                <a:path extrusionOk="0" h="12946" w="24392">
                  <a:moveTo>
                    <a:pt x="458" y="0"/>
                  </a:moveTo>
                  <a:lnTo>
                    <a:pt x="292" y="42"/>
                  </a:lnTo>
                  <a:lnTo>
                    <a:pt x="125" y="125"/>
                  </a:lnTo>
                  <a:lnTo>
                    <a:pt x="42" y="291"/>
                  </a:lnTo>
                  <a:lnTo>
                    <a:pt x="0" y="458"/>
                  </a:lnTo>
                  <a:lnTo>
                    <a:pt x="0" y="12945"/>
                  </a:lnTo>
                  <a:lnTo>
                    <a:pt x="24350" y="12945"/>
                  </a:lnTo>
                  <a:lnTo>
                    <a:pt x="24392" y="499"/>
                  </a:lnTo>
                  <a:lnTo>
                    <a:pt x="24350" y="291"/>
                  </a:lnTo>
                  <a:lnTo>
                    <a:pt x="24225" y="125"/>
                  </a:lnTo>
                  <a:lnTo>
                    <a:pt x="24101" y="42"/>
                  </a:lnTo>
                  <a:lnTo>
                    <a:pt x="23892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7" name="Google Shape;10727;g3153119ad3f_0_1984"/>
            <p:cNvSpPr/>
            <p:nvPr/>
          </p:nvSpPr>
          <p:spPr>
            <a:xfrm>
              <a:off x="7859921" y="2885563"/>
              <a:ext cx="1538832" cy="816698"/>
            </a:xfrm>
            <a:custGeom>
              <a:rect b="b" l="l" r="r" t="t"/>
              <a:pathLst>
                <a:path extrusionOk="0" h="12946" w="24393">
                  <a:moveTo>
                    <a:pt x="500" y="0"/>
                  </a:moveTo>
                  <a:lnTo>
                    <a:pt x="333" y="42"/>
                  </a:lnTo>
                  <a:lnTo>
                    <a:pt x="167" y="125"/>
                  </a:lnTo>
                  <a:lnTo>
                    <a:pt x="84" y="291"/>
                  </a:lnTo>
                  <a:lnTo>
                    <a:pt x="42" y="499"/>
                  </a:lnTo>
                  <a:lnTo>
                    <a:pt x="0" y="12945"/>
                  </a:lnTo>
                  <a:lnTo>
                    <a:pt x="24392" y="12945"/>
                  </a:lnTo>
                  <a:lnTo>
                    <a:pt x="24392" y="499"/>
                  </a:lnTo>
                  <a:lnTo>
                    <a:pt x="24392" y="291"/>
                  </a:lnTo>
                  <a:lnTo>
                    <a:pt x="24267" y="167"/>
                  </a:lnTo>
                  <a:lnTo>
                    <a:pt x="24101" y="4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8" name="Google Shape;10728;g3153119ad3f_0_1984"/>
            <p:cNvSpPr/>
            <p:nvPr/>
          </p:nvSpPr>
          <p:spPr>
            <a:xfrm>
              <a:off x="6184636" y="4201075"/>
              <a:ext cx="136579" cy="299401"/>
            </a:xfrm>
            <a:custGeom>
              <a:rect b="b" l="l" r="r" t="t"/>
              <a:pathLst>
                <a:path extrusionOk="0" h="4746" w="2165">
                  <a:moveTo>
                    <a:pt x="0" y="1"/>
                  </a:moveTo>
                  <a:lnTo>
                    <a:pt x="0" y="4746"/>
                  </a:lnTo>
                  <a:lnTo>
                    <a:pt x="1041" y="4746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9" name="Google Shape;10729;g3153119ad3f_0_1984"/>
            <p:cNvSpPr/>
            <p:nvPr/>
          </p:nvSpPr>
          <p:spPr>
            <a:xfrm>
              <a:off x="9398690" y="4201075"/>
              <a:ext cx="139229" cy="302051"/>
            </a:xfrm>
            <a:custGeom>
              <a:rect b="b" l="l" r="r" t="t"/>
              <a:pathLst>
                <a:path extrusionOk="0" h="4788" w="2207">
                  <a:moveTo>
                    <a:pt x="0" y="1"/>
                  </a:moveTo>
                  <a:lnTo>
                    <a:pt x="1166" y="4787"/>
                  </a:lnTo>
                  <a:lnTo>
                    <a:pt x="2206" y="4787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0" name="Google Shape;10730;g3153119ad3f_0_1984"/>
            <p:cNvSpPr/>
            <p:nvPr/>
          </p:nvSpPr>
          <p:spPr>
            <a:xfrm>
              <a:off x="5777611" y="3373967"/>
              <a:ext cx="546253" cy="669647"/>
            </a:xfrm>
            <a:custGeom>
              <a:rect b="b" l="l" r="r" t="t"/>
              <a:pathLst>
                <a:path extrusionOk="0" h="10615" w="8659">
                  <a:moveTo>
                    <a:pt x="0" y="0"/>
                  </a:moveTo>
                  <a:lnTo>
                    <a:pt x="4621" y="10614"/>
                  </a:lnTo>
                  <a:lnTo>
                    <a:pt x="8617" y="10614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1" name="Google Shape;10731;g3153119ad3f_0_1984"/>
            <p:cNvSpPr/>
            <p:nvPr/>
          </p:nvSpPr>
          <p:spPr>
            <a:xfrm>
              <a:off x="5575424" y="3373967"/>
              <a:ext cx="493703" cy="669647"/>
            </a:xfrm>
            <a:custGeom>
              <a:rect b="b" l="l" r="r" t="t"/>
              <a:pathLst>
                <a:path extrusionOk="0" h="10615" w="7826">
                  <a:moveTo>
                    <a:pt x="2872" y="0"/>
                  </a:moveTo>
                  <a:lnTo>
                    <a:pt x="2539" y="83"/>
                  </a:lnTo>
                  <a:lnTo>
                    <a:pt x="2248" y="125"/>
                  </a:lnTo>
                  <a:lnTo>
                    <a:pt x="1957" y="250"/>
                  </a:lnTo>
                  <a:lnTo>
                    <a:pt x="1665" y="375"/>
                  </a:lnTo>
                  <a:lnTo>
                    <a:pt x="1416" y="541"/>
                  </a:lnTo>
                  <a:lnTo>
                    <a:pt x="1166" y="708"/>
                  </a:lnTo>
                  <a:lnTo>
                    <a:pt x="958" y="916"/>
                  </a:lnTo>
                  <a:lnTo>
                    <a:pt x="750" y="1166"/>
                  </a:lnTo>
                  <a:lnTo>
                    <a:pt x="541" y="1415"/>
                  </a:lnTo>
                  <a:lnTo>
                    <a:pt x="417" y="1665"/>
                  </a:lnTo>
                  <a:lnTo>
                    <a:pt x="250" y="1915"/>
                  </a:lnTo>
                  <a:lnTo>
                    <a:pt x="167" y="2206"/>
                  </a:lnTo>
                  <a:lnTo>
                    <a:pt x="84" y="2539"/>
                  </a:lnTo>
                  <a:lnTo>
                    <a:pt x="42" y="2831"/>
                  </a:lnTo>
                  <a:lnTo>
                    <a:pt x="0" y="3163"/>
                  </a:lnTo>
                  <a:lnTo>
                    <a:pt x="0" y="3663"/>
                  </a:lnTo>
                  <a:lnTo>
                    <a:pt x="42" y="3996"/>
                  </a:lnTo>
                  <a:lnTo>
                    <a:pt x="84" y="4287"/>
                  </a:lnTo>
                  <a:lnTo>
                    <a:pt x="167" y="4620"/>
                  </a:lnTo>
                  <a:lnTo>
                    <a:pt x="250" y="4912"/>
                  </a:lnTo>
                  <a:lnTo>
                    <a:pt x="375" y="5161"/>
                  </a:lnTo>
                  <a:lnTo>
                    <a:pt x="541" y="5411"/>
                  </a:lnTo>
                  <a:lnTo>
                    <a:pt x="750" y="5661"/>
                  </a:lnTo>
                  <a:lnTo>
                    <a:pt x="958" y="5911"/>
                  </a:lnTo>
                  <a:lnTo>
                    <a:pt x="1166" y="6119"/>
                  </a:lnTo>
                  <a:lnTo>
                    <a:pt x="1416" y="6285"/>
                  </a:lnTo>
                  <a:lnTo>
                    <a:pt x="1665" y="6452"/>
                  </a:lnTo>
                  <a:lnTo>
                    <a:pt x="1957" y="6577"/>
                  </a:lnTo>
                  <a:lnTo>
                    <a:pt x="2248" y="6702"/>
                  </a:lnTo>
                  <a:lnTo>
                    <a:pt x="2539" y="6785"/>
                  </a:lnTo>
                  <a:lnTo>
                    <a:pt x="2872" y="6826"/>
                  </a:lnTo>
                  <a:lnTo>
                    <a:pt x="3164" y="6826"/>
                  </a:lnTo>
                  <a:lnTo>
                    <a:pt x="3164" y="10614"/>
                  </a:lnTo>
                  <a:lnTo>
                    <a:pt x="7826" y="10614"/>
                  </a:lnTo>
                  <a:lnTo>
                    <a:pt x="7826" y="4620"/>
                  </a:lnTo>
                  <a:lnTo>
                    <a:pt x="7784" y="4162"/>
                  </a:lnTo>
                  <a:lnTo>
                    <a:pt x="7742" y="3705"/>
                  </a:lnTo>
                  <a:lnTo>
                    <a:pt x="7618" y="3247"/>
                  </a:lnTo>
                  <a:lnTo>
                    <a:pt x="7451" y="2831"/>
                  </a:lnTo>
                  <a:lnTo>
                    <a:pt x="7243" y="2414"/>
                  </a:lnTo>
                  <a:lnTo>
                    <a:pt x="7035" y="2040"/>
                  </a:lnTo>
                  <a:lnTo>
                    <a:pt x="6743" y="1707"/>
                  </a:lnTo>
                  <a:lnTo>
                    <a:pt x="6452" y="1374"/>
                  </a:lnTo>
                  <a:lnTo>
                    <a:pt x="6119" y="1041"/>
                  </a:lnTo>
                  <a:lnTo>
                    <a:pt x="5786" y="791"/>
                  </a:lnTo>
                  <a:lnTo>
                    <a:pt x="5411" y="541"/>
                  </a:lnTo>
                  <a:lnTo>
                    <a:pt x="4995" y="375"/>
                  </a:lnTo>
                  <a:lnTo>
                    <a:pt x="4579" y="208"/>
                  </a:lnTo>
                  <a:lnTo>
                    <a:pt x="4121" y="83"/>
                  </a:lnTo>
                  <a:lnTo>
                    <a:pt x="3663" y="42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2" name="Google Shape;10732;g3153119ad3f_0_1984"/>
            <p:cNvSpPr/>
            <p:nvPr/>
          </p:nvSpPr>
          <p:spPr>
            <a:xfrm>
              <a:off x="9398690" y="3376554"/>
              <a:ext cx="546190" cy="669647"/>
            </a:xfrm>
            <a:custGeom>
              <a:rect b="b" l="l" r="r" t="t"/>
              <a:pathLst>
                <a:path extrusionOk="0" h="10615" w="8658">
                  <a:moveTo>
                    <a:pt x="0" y="1"/>
                  </a:moveTo>
                  <a:lnTo>
                    <a:pt x="0" y="10615"/>
                  </a:lnTo>
                  <a:lnTo>
                    <a:pt x="4038" y="10615"/>
                  </a:lnTo>
                  <a:lnTo>
                    <a:pt x="865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3" name="Google Shape;10733;g3153119ad3f_0_1984"/>
            <p:cNvSpPr/>
            <p:nvPr/>
          </p:nvSpPr>
          <p:spPr>
            <a:xfrm>
              <a:off x="9653364" y="3376554"/>
              <a:ext cx="493703" cy="669647"/>
            </a:xfrm>
            <a:custGeom>
              <a:rect b="b" l="l" r="r" t="t"/>
              <a:pathLst>
                <a:path extrusionOk="0" h="10615" w="7826">
                  <a:moveTo>
                    <a:pt x="4163" y="1"/>
                  </a:moveTo>
                  <a:lnTo>
                    <a:pt x="3705" y="84"/>
                  </a:lnTo>
                  <a:lnTo>
                    <a:pt x="3247" y="209"/>
                  </a:lnTo>
                  <a:lnTo>
                    <a:pt x="2831" y="375"/>
                  </a:lnTo>
                  <a:lnTo>
                    <a:pt x="2415" y="542"/>
                  </a:lnTo>
                  <a:lnTo>
                    <a:pt x="2040" y="792"/>
                  </a:lnTo>
                  <a:lnTo>
                    <a:pt x="1707" y="1041"/>
                  </a:lnTo>
                  <a:lnTo>
                    <a:pt x="1374" y="1333"/>
                  </a:lnTo>
                  <a:lnTo>
                    <a:pt x="1041" y="1666"/>
                  </a:lnTo>
                  <a:lnTo>
                    <a:pt x="792" y="2040"/>
                  </a:lnTo>
                  <a:lnTo>
                    <a:pt x="542" y="2415"/>
                  </a:lnTo>
                  <a:lnTo>
                    <a:pt x="375" y="2831"/>
                  </a:lnTo>
                  <a:lnTo>
                    <a:pt x="209" y="3247"/>
                  </a:lnTo>
                  <a:lnTo>
                    <a:pt x="84" y="3705"/>
                  </a:lnTo>
                  <a:lnTo>
                    <a:pt x="42" y="4163"/>
                  </a:lnTo>
                  <a:lnTo>
                    <a:pt x="1" y="4621"/>
                  </a:lnTo>
                  <a:lnTo>
                    <a:pt x="1" y="10615"/>
                  </a:lnTo>
                  <a:lnTo>
                    <a:pt x="4621" y="10615"/>
                  </a:lnTo>
                  <a:lnTo>
                    <a:pt x="4621" y="6827"/>
                  </a:lnTo>
                  <a:lnTo>
                    <a:pt x="4954" y="6827"/>
                  </a:lnTo>
                  <a:lnTo>
                    <a:pt x="5287" y="6744"/>
                  </a:lnTo>
                  <a:lnTo>
                    <a:pt x="5578" y="6702"/>
                  </a:lnTo>
                  <a:lnTo>
                    <a:pt x="5870" y="6577"/>
                  </a:lnTo>
                  <a:lnTo>
                    <a:pt x="6161" y="6452"/>
                  </a:lnTo>
                  <a:lnTo>
                    <a:pt x="6411" y="6286"/>
                  </a:lnTo>
                  <a:lnTo>
                    <a:pt x="6661" y="6119"/>
                  </a:lnTo>
                  <a:lnTo>
                    <a:pt x="6869" y="5911"/>
                  </a:lnTo>
                  <a:lnTo>
                    <a:pt x="7077" y="5662"/>
                  </a:lnTo>
                  <a:lnTo>
                    <a:pt x="7285" y="5412"/>
                  </a:lnTo>
                  <a:lnTo>
                    <a:pt x="7410" y="5162"/>
                  </a:lnTo>
                  <a:lnTo>
                    <a:pt x="7576" y="4912"/>
                  </a:lnTo>
                  <a:lnTo>
                    <a:pt x="7660" y="4621"/>
                  </a:lnTo>
                  <a:lnTo>
                    <a:pt x="7743" y="4288"/>
                  </a:lnTo>
                  <a:lnTo>
                    <a:pt x="7784" y="3997"/>
                  </a:lnTo>
                  <a:lnTo>
                    <a:pt x="7826" y="3664"/>
                  </a:lnTo>
                  <a:lnTo>
                    <a:pt x="7826" y="3164"/>
                  </a:lnTo>
                  <a:lnTo>
                    <a:pt x="7784" y="2831"/>
                  </a:lnTo>
                  <a:lnTo>
                    <a:pt x="7743" y="2540"/>
                  </a:lnTo>
                  <a:lnTo>
                    <a:pt x="7660" y="2207"/>
                  </a:lnTo>
                  <a:lnTo>
                    <a:pt x="7576" y="1915"/>
                  </a:lnTo>
                  <a:lnTo>
                    <a:pt x="7410" y="1666"/>
                  </a:lnTo>
                  <a:lnTo>
                    <a:pt x="7285" y="1416"/>
                  </a:lnTo>
                  <a:lnTo>
                    <a:pt x="7077" y="1166"/>
                  </a:lnTo>
                  <a:lnTo>
                    <a:pt x="6869" y="916"/>
                  </a:lnTo>
                  <a:lnTo>
                    <a:pt x="6661" y="708"/>
                  </a:lnTo>
                  <a:lnTo>
                    <a:pt x="6411" y="542"/>
                  </a:lnTo>
                  <a:lnTo>
                    <a:pt x="6161" y="375"/>
                  </a:lnTo>
                  <a:lnTo>
                    <a:pt x="5870" y="250"/>
                  </a:lnTo>
                  <a:lnTo>
                    <a:pt x="5578" y="126"/>
                  </a:lnTo>
                  <a:lnTo>
                    <a:pt x="5287" y="42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4" name="Google Shape;10734;g3153119ad3f_0_1984"/>
            <p:cNvSpPr/>
            <p:nvPr/>
          </p:nvSpPr>
          <p:spPr>
            <a:xfrm>
              <a:off x="7859921" y="2969529"/>
              <a:ext cx="2650" cy="1074085"/>
            </a:xfrm>
            <a:custGeom>
              <a:rect b="b" l="l" r="r" t="t"/>
              <a:pathLst>
                <a:path extrusionOk="0" fill="none" h="17026" w="42">
                  <a:moveTo>
                    <a:pt x="42" y="1"/>
                  </a:moveTo>
                  <a:lnTo>
                    <a:pt x="0" y="17025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5" name="Google Shape;10735;g3153119ad3f_0_1984"/>
            <p:cNvSpPr/>
            <p:nvPr/>
          </p:nvSpPr>
          <p:spPr>
            <a:xfrm>
              <a:off x="6050706" y="3702198"/>
              <a:ext cx="3597485" cy="63"/>
            </a:xfrm>
            <a:custGeom>
              <a:rect b="b" l="l" r="r" t="t"/>
              <a:pathLst>
                <a:path extrusionOk="0" fill="none" h="1" w="57026">
                  <a:moveTo>
                    <a:pt x="57025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6" name="Google Shape;10736;g3153119ad3f_0_1984"/>
            <p:cNvSpPr/>
            <p:nvPr/>
          </p:nvSpPr>
          <p:spPr>
            <a:xfrm>
              <a:off x="5690932" y="3502597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66"/>
                  </a:lnTo>
                  <a:lnTo>
                    <a:pt x="84" y="1915"/>
                  </a:lnTo>
                  <a:lnTo>
                    <a:pt x="209" y="2165"/>
                  </a:lnTo>
                  <a:lnTo>
                    <a:pt x="375" y="2373"/>
                  </a:lnTo>
                  <a:lnTo>
                    <a:pt x="584" y="2540"/>
                  </a:lnTo>
                  <a:lnTo>
                    <a:pt x="833" y="2665"/>
                  </a:lnTo>
                  <a:lnTo>
                    <a:pt x="1083" y="2706"/>
                  </a:lnTo>
                  <a:lnTo>
                    <a:pt x="1333" y="2748"/>
                  </a:lnTo>
                  <a:lnTo>
                    <a:pt x="1333" y="2748"/>
                  </a:lnTo>
                  <a:lnTo>
                    <a:pt x="1624" y="2706"/>
                  </a:lnTo>
                  <a:lnTo>
                    <a:pt x="1874" y="2665"/>
                  </a:lnTo>
                  <a:lnTo>
                    <a:pt x="2124" y="2540"/>
                  </a:lnTo>
                  <a:lnTo>
                    <a:pt x="2332" y="2373"/>
                  </a:lnTo>
                  <a:lnTo>
                    <a:pt x="2498" y="2165"/>
                  </a:lnTo>
                  <a:lnTo>
                    <a:pt x="2623" y="1915"/>
                  </a:lnTo>
                  <a:lnTo>
                    <a:pt x="2706" y="1666"/>
                  </a:lnTo>
                  <a:lnTo>
                    <a:pt x="2706" y="1374"/>
                  </a:lnTo>
                  <a:lnTo>
                    <a:pt x="2706" y="1374"/>
                  </a:lnTo>
                  <a:lnTo>
                    <a:pt x="2706" y="1124"/>
                  </a:lnTo>
                  <a:lnTo>
                    <a:pt x="2623" y="875"/>
                  </a:lnTo>
                  <a:lnTo>
                    <a:pt x="2498" y="625"/>
                  </a:lnTo>
                  <a:lnTo>
                    <a:pt x="2332" y="417"/>
                  </a:lnTo>
                  <a:lnTo>
                    <a:pt x="2124" y="250"/>
                  </a:lnTo>
                  <a:lnTo>
                    <a:pt x="1874" y="126"/>
                  </a:lnTo>
                  <a:lnTo>
                    <a:pt x="1624" y="42"/>
                  </a:lnTo>
                  <a:lnTo>
                    <a:pt x="1374" y="1"/>
                  </a:lnTo>
                  <a:lnTo>
                    <a:pt x="1374" y="1"/>
                  </a:lnTo>
                  <a:lnTo>
                    <a:pt x="1083" y="42"/>
                  </a:lnTo>
                  <a:lnTo>
                    <a:pt x="833" y="126"/>
                  </a:lnTo>
                  <a:lnTo>
                    <a:pt x="584" y="250"/>
                  </a:lnTo>
                  <a:lnTo>
                    <a:pt x="375" y="417"/>
                  </a:lnTo>
                  <a:lnTo>
                    <a:pt x="209" y="625"/>
                  </a:lnTo>
                  <a:lnTo>
                    <a:pt x="84" y="875"/>
                  </a:lnTo>
                  <a:lnTo>
                    <a:pt x="1" y="1124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7" name="Google Shape;10737;g3153119ad3f_0_1984"/>
            <p:cNvSpPr/>
            <p:nvPr/>
          </p:nvSpPr>
          <p:spPr>
            <a:xfrm>
              <a:off x="6696634" y="3205909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65"/>
                  </a:lnTo>
                  <a:lnTo>
                    <a:pt x="84" y="1915"/>
                  </a:lnTo>
                  <a:lnTo>
                    <a:pt x="209" y="2165"/>
                  </a:lnTo>
                  <a:lnTo>
                    <a:pt x="375" y="2331"/>
                  </a:lnTo>
                  <a:lnTo>
                    <a:pt x="584" y="2498"/>
                  </a:lnTo>
                  <a:lnTo>
                    <a:pt x="833" y="2622"/>
                  </a:lnTo>
                  <a:lnTo>
                    <a:pt x="1083" y="2706"/>
                  </a:lnTo>
                  <a:lnTo>
                    <a:pt x="1333" y="2747"/>
                  </a:lnTo>
                  <a:lnTo>
                    <a:pt x="1333" y="2747"/>
                  </a:lnTo>
                  <a:lnTo>
                    <a:pt x="1624" y="2706"/>
                  </a:lnTo>
                  <a:lnTo>
                    <a:pt x="1874" y="2622"/>
                  </a:lnTo>
                  <a:lnTo>
                    <a:pt x="2124" y="2498"/>
                  </a:lnTo>
                  <a:lnTo>
                    <a:pt x="2332" y="2331"/>
                  </a:lnTo>
                  <a:lnTo>
                    <a:pt x="2498" y="2165"/>
                  </a:lnTo>
                  <a:lnTo>
                    <a:pt x="2623" y="1915"/>
                  </a:lnTo>
                  <a:lnTo>
                    <a:pt x="2706" y="1665"/>
                  </a:lnTo>
                  <a:lnTo>
                    <a:pt x="2706" y="1374"/>
                  </a:lnTo>
                  <a:lnTo>
                    <a:pt x="2706" y="1374"/>
                  </a:lnTo>
                  <a:lnTo>
                    <a:pt x="2706" y="1124"/>
                  </a:lnTo>
                  <a:lnTo>
                    <a:pt x="2623" y="833"/>
                  </a:lnTo>
                  <a:lnTo>
                    <a:pt x="2498" y="624"/>
                  </a:lnTo>
                  <a:lnTo>
                    <a:pt x="2332" y="416"/>
                  </a:lnTo>
                  <a:lnTo>
                    <a:pt x="2124" y="250"/>
                  </a:lnTo>
                  <a:lnTo>
                    <a:pt x="1874" y="125"/>
                  </a:lnTo>
                  <a:lnTo>
                    <a:pt x="1624" y="42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83" y="42"/>
                  </a:lnTo>
                  <a:lnTo>
                    <a:pt x="833" y="125"/>
                  </a:lnTo>
                  <a:lnTo>
                    <a:pt x="584" y="250"/>
                  </a:lnTo>
                  <a:lnTo>
                    <a:pt x="375" y="416"/>
                  </a:lnTo>
                  <a:lnTo>
                    <a:pt x="209" y="624"/>
                  </a:lnTo>
                  <a:lnTo>
                    <a:pt x="84" y="833"/>
                  </a:lnTo>
                  <a:lnTo>
                    <a:pt x="1" y="1124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8" name="Google Shape;10738;g3153119ad3f_0_1984"/>
            <p:cNvSpPr/>
            <p:nvPr/>
          </p:nvSpPr>
          <p:spPr>
            <a:xfrm>
              <a:off x="7316381" y="3208495"/>
              <a:ext cx="173358" cy="170771"/>
            </a:xfrm>
            <a:custGeom>
              <a:rect b="b" l="l" r="r" t="t"/>
              <a:pathLst>
                <a:path extrusionOk="0" fill="none" h="2707" w="2748">
                  <a:moveTo>
                    <a:pt x="0" y="1333"/>
                  </a:moveTo>
                  <a:lnTo>
                    <a:pt x="0" y="1333"/>
                  </a:lnTo>
                  <a:lnTo>
                    <a:pt x="42" y="1624"/>
                  </a:lnTo>
                  <a:lnTo>
                    <a:pt x="125" y="1874"/>
                  </a:lnTo>
                  <a:lnTo>
                    <a:pt x="250" y="2124"/>
                  </a:lnTo>
                  <a:lnTo>
                    <a:pt x="416" y="2332"/>
                  </a:lnTo>
                  <a:lnTo>
                    <a:pt x="583" y="2498"/>
                  </a:lnTo>
                  <a:lnTo>
                    <a:pt x="833" y="2623"/>
                  </a:lnTo>
                  <a:lnTo>
                    <a:pt x="1082" y="2665"/>
                  </a:lnTo>
                  <a:lnTo>
                    <a:pt x="1374" y="2706"/>
                  </a:lnTo>
                  <a:lnTo>
                    <a:pt x="1374" y="2706"/>
                  </a:lnTo>
                  <a:lnTo>
                    <a:pt x="1623" y="2706"/>
                  </a:lnTo>
                  <a:lnTo>
                    <a:pt x="1915" y="2623"/>
                  </a:lnTo>
                  <a:lnTo>
                    <a:pt x="2123" y="2498"/>
                  </a:lnTo>
                  <a:lnTo>
                    <a:pt x="2331" y="2332"/>
                  </a:lnTo>
                  <a:lnTo>
                    <a:pt x="2498" y="2124"/>
                  </a:lnTo>
                  <a:lnTo>
                    <a:pt x="2622" y="1874"/>
                  </a:lnTo>
                  <a:lnTo>
                    <a:pt x="2706" y="1624"/>
                  </a:lnTo>
                  <a:lnTo>
                    <a:pt x="2747" y="1333"/>
                  </a:lnTo>
                  <a:lnTo>
                    <a:pt x="2747" y="1333"/>
                  </a:lnTo>
                  <a:lnTo>
                    <a:pt x="2706" y="1083"/>
                  </a:lnTo>
                  <a:lnTo>
                    <a:pt x="2622" y="833"/>
                  </a:lnTo>
                  <a:lnTo>
                    <a:pt x="2498" y="583"/>
                  </a:lnTo>
                  <a:lnTo>
                    <a:pt x="2331" y="375"/>
                  </a:lnTo>
                  <a:lnTo>
                    <a:pt x="2123" y="209"/>
                  </a:lnTo>
                  <a:lnTo>
                    <a:pt x="1915" y="84"/>
                  </a:lnTo>
                  <a:lnTo>
                    <a:pt x="1623" y="1"/>
                  </a:lnTo>
                  <a:lnTo>
                    <a:pt x="1374" y="1"/>
                  </a:lnTo>
                  <a:lnTo>
                    <a:pt x="1374" y="1"/>
                  </a:lnTo>
                  <a:lnTo>
                    <a:pt x="1082" y="1"/>
                  </a:lnTo>
                  <a:lnTo>
                    <a:pt x="833" y="84"/>
                  </a:lnTo>
                  <a:lnTo>
                    <a:pt x="583" y="209"/>
                  </a:lnTo>
                  <a:lnTo>
                    <a:pt x="416" y="375"/>
                  </a:lnTo>
                  <a:lnTo>
                    <a:pt x="250" y="583"/>
                  </a:lnTo>
                  <a:lnTo>
                    <a:pt x="125" y="833"/>
                  </a:lnTo>
                  <a:lnTo>
                    <a:pt x="42" y="1083"/>
                  </a:lnTo>
                  <a:lnTo>
                    <a:pt x="0" y="1333"/>
                  </a:lnTo>
                  <a:lnTo>
                    <a:pt x="0" y="133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9" name="Google Shape;10739;g3153119ad3f_0_1984"/>
            <p:cNvSpPr/>
            <p:nvPr/>
          </p:nvSpPr>
          <p:spPr>
            <a:xfrm>
              <a:off x="8232753" y="3208495"/>
              <a:ext cx="173421" cy="170771"/>
            </a:xfrm>
            <a:custGeom>
              <a:rect b="b" l="l" r="r" t="t"/>
              <a:pathLst>
                <a:path extrusionOk="0" fill="none" h="2707" w="2749">
                  <a:moveTo>
                    <a:pt x="1" y="1374"/>
                  </a:moveTo>
                  <a:lnTo>
                    <a:pt x="1" y="1374"/>
                  </a:lnTo>
                  <a:lnTo>
                    <a:pt x="43" y="1624"/>
                  </a:lnTo>
                  <a:lnTo>
                    <a:pt x="126" y="1874"/>
                  </a:lnTo>
                  <a:lnTo>
                    <a:pt x="251" y="2124"/>
                  </a:lnTo>
                  <a:lnTo>
                    <a:pt x="417" y="2332"/>
                  </a:lnTo>
                  <a:lnTo>
                    <a:pt x="625" y="2498"/>
                  </a:lnTo>
                  <a:lnTo>
                    <a:pt x="833" y="2623"/>
                  </a:lnTo>
                  <a:lnTo>
                    <a:pt x="1125" y="2706"/>
                  </a:lnTo>
                  <a:lnTo>
                    <a:pt x="1375" y="2706"/>
                  </a:lnTo>
                  <a:lnTo>
                    <a:pt x="1375" y="2706"/>
                  </a:lnTo>
                  <a:lnTo>
                    <a:pt x="1666" y="2706"/>
                  </a:lnTo>
                  <a:lnTo>
                    <a:pt x="1916" y="2623"/>
                  </a:lnTo>
                  <a:lnTo>
                    <a:pt x="2165" y="2498"/>
                  </a:lnTo>
                  <a:lnTo>
                    <a:pt x="2332" y="2332"/>
                  </a:lnTo>
                  <a:lnTo>
                    <a:pt x="2498" y="2124"/>
                  </a:lnTo>
                  <a:lnTo>
                    <a:pt x="2623" y="1874"/>
                  </a:lnTo>
                  <a:lnTo>
                    <a:pt x="2707" y="1624"/>
                  </a:lnTo>
                  <a:lnTo>
                    <a:pt x="2748" y="1374"/>
                  </a:lnTo>
                  <a:lnTo>
                    <a:pt x="2748" y="1374"/>
                  </a:lnTo>
                  <a:lnTo>
                    <a:pt x="2707" y="1083"/>
                  </a:lnTo>
                  <a:lnTo>
                    <a:pt x="2623" y="833"/>
                  </a:lnTo>
                  <a:lnTo>
                    <a:pt x="2498" y="583"/>
                  </a:lnTo>
                  <a:lnTo>
                    <a:pt x="2332" y="375"/>
                  </a:lnTo>
                  <a:lnTo>
                    <a:pt x="2165" y="209"/>
                  </a:lnTo>
                  <a:lnTo>
                    <a:pt x="1916" y="84"/>
                  </a:lnTo>
                  <a:lnTo>
                    <a:pt x="1666" y="1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125" y="1"/>
                  </a:lnTo>
                  <a:lnTo>
                    <a:pt x="833" y="84"/>
                  </a:lnTo>
                  <a:lnTo>
                    <a:pt x="625" y="209"/>
                  </a:lnTo>
                  <a:lnTo>
                    <a:pt x="417" y="375"/>
                  </a:lnTo>
                  <a:lnTo>
                    <a:pt x="251" y="583"/>
                  </a:lnTo>
                  <a:lnTo>
                    <a:pt x="126" y="833"/>
                  </a:lnTo>
                  <a:lnTo>
                    <a:pt x="43" y="1083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0" name="Google Shape;10740;g3153119ad3f_0_1984"/>
            <p:cNvSpPr/>
            <p:nvPr/>
          </p:nvSpPr>
          <p:spPr>
            <a:xfrm>
              <a:off x="8855087" y="3208495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24"/>
                  </a:lnTo>
                  <a:lnTo>
                    <a:pt x="84" y="1874"/>
                  </a:lnTo>
                  <a:lnTo>
                    <a:pt x="209" y="2124"/>
                  </a:lnTo>
                  <a:lnTo>
                    <a:pt x="376" y="2332"/>
                  </a:lnTo>
                  <a:lnTo>
                    <a:pt x="584" y="2498"/>
                  </a:lnTo>
                  <a:lnTo>
                    <a:pt x="833" y="2623"/>
                  </a:lnTo>
                  <a:lnTo>
                    <a:pt x="1083" y="2706"/>
                  </a:lnTo>
                  <a:lnTo>
                    <a:pt x="1375" y="2748"/>
                  </a:lnTo>
                  <a:lnTo>
                    <a:pt x="1375" y="2748"/>
                  </a:lnTo>
                  <a:lnTo>
                    <a:pt x="1624" y="2706"/>
                  </a:lnTo>
                  <a:lnTo>
                    <a:pt x="1874" y="2623"/>
                  </a:lnTo>
                  <a:lnTo>
                    <a:pt x="2124" y="2498"/>
                  </a:lnTo>
                  <a:lnTo>
                    <a:pt x="2332" y="2332"/>
                  </a:lnTo>
                  <a:lnTo>
                    <a:pt x="2498" y="2124"/>
                  </a:lnTo>
                  <a:lnTo>
                    <a:pt x="2623" y="1874"/>
                  </a:lnTo>
                  <a:lnTo>
                    <a:pt x="2706" y="1624"/>
                  </a:lnTo>
                  <a:lnTo>
                    <a:pt x="2706" y="1374"/>
                  </a:lnTo>
                  <a:lnTo>
                    <a:pt x="2706" y="1374"/>
                  </a:lnTo>
                  <a:lnTo>
                    <a:pt x="2706" y="1083"/>
                  </a:lnTo>
                  <a:lnTo>
                    <a:pt x="2623" y="833"/>
                  </a:lnTo>
                  <a:lnTo>
                    <a:pt x="2498" y="583"/>
                  </a:lnTo>
                  <a:lnTo>
                    <a:pt x="2332" y="375"/>
                  </a:lnTo>
                  <a:lnTo>
                    <a:pt x="2124" y="209"/>
                  </a:lnTo>
                  <a:lnTo>
                    <a:pt x="1874" y="84"/>
                  </a:lnTo>
                  <a:lnTo>
                    <a:pt x="1624" y="4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083" y="42"/>
                  </a:lnTo>
                  <a:lnTo>
                    <a:pt x="833" y="84"/>
                  </a:lnTo>
                  <a:lnTo>
                    <a:pt x="584" y="209"/>
                  </a:lnTo>
                  <a:lnTo>
                    <a:pt x="376" y="375"/>
                  </a:lnTo>
                  <a:lnTo>
                    <a:pt x="209" y="583"/>
                  </a:lnTo>
                  <a:lnTo>
                    <a:pt x="84" y="833"/>
                  </a:lnTo>
                  <a:lnTo>
                    <a:pt x="1" y="1083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1" name="Google Shape;10741;g3153119ad3f_0_1984"/>
            <p:cNvSpPr/>
            <p:nvPr/>
          </p:nvSpPr>
          <p:spPr>
            <a:xfrm>
              <a:off x="9860788" y="3505247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65"/>
                  </a:lnTo>
                  <a:lnTo>
                    <a:pt x="84" y="1915"/>
                  </a:lnTo>
                  <a:lnTo>
                    <a:pt x="209" y="2165"/>
                  </a:lnTo>
                  <a:lnTo>
                    <a:pt x="376" y="2331"/>
                  </a:lnTo>
                  <a:lnTo>
                    <a:pt x="584" y="2498"/>
                  </a:lnTo>
                  <a:lnTo>
                    <a:pt x="833" y="2623"/>
                  </a:lnTo>
                  <a:lnTo>
                    <a:pt x="1083" y="2706"/>
                  </a:lnTo>
                  <a:lnTo>
                    <a:pt x="1333" y="2747"/>
                  </a:lnTo>
                  <a:lnTo>
                    <a:pt x="1333" y="2747"/>
                  </a:lnTo>
                  <a:lnTo>
                    <a:pt x="1624" y="2706"/>
                  </a:lnTo>
                  <a:lnTo>
                    <a:pt x="1874" y="2664"/>
                  </a:lnTo>
                  <a:lnTo>
                    <a:pt x="2124" y="2498"/>
                  </a:lnTo>
                  <a:lnTo>
                    <a:pt x="2332" y="2331"/>
                  </a:lnTo>
                  <a:lnTo>
                    <a:pt x="2498" y="2165"/>
                  </a:lnTo>
                  <a:lnTo>
                    <a:pt x="2623" y="1915"/>
                  </a:lnTo>
                  <a:lnTo>
                    <a:pt x="2707" y="1665"/>
                  </a:lnTo>
                  <a:lnTo>
                    <a:pt x="2707" y="1374"/>
                  </a:lnTo>
                  <a:lnTo>
                    <a:pt x="2707" y="1374"/>
                  </a:lnTo>
                  <a:lnTo>
                    <a:pt x="2707" y="1124"/>
                  </a:lnTo>
                  <a:lnTo>
                    <a:pt x="2623" y="833"/>
                  </a:lnTo>
                  <a:lnTo>
                    <a:pt x="2498" y="625"/>
                  </a:lnTo>
                  <a:lnTo>
                    <a:pt x="2332" y="417"/>
                  </a:lnTo>
                  <a:lnTo>
                    <a:pt x="2124" y="250"/>
                  </a:lnTo>
                  <a:lnTo>
                    <a:pt x="1874" y="125"/>
                  </a:lnTo>
                  <a:lnTo>
                    <a:pt x="1624" y="42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83" y="42"/>
                  </a:lnTo>
                  <a:lnTo>
                    <a:pt x="833" y="125"/>
                  </a:lnTo>
                  <a:lnTo>
                    <a:pt x="584" y="250"/>
                  </a:lnTo>
                  <a:lnTo>
                    <a:pt x="376" y="417"/>
                  </a:lnTo>
                  <a:lnTo>
                    <a:pt x="209" y="625"/>
                  </a:lnTo>
                  <a:lnTo>
                    <a:pt x="84" y="833"/>
                  </a:lnTo>
                  <a:lnTo>
                    <a:pt x="1" y="1124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742" name="Google Shape;10742;g3153119ad3f_0_19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8367" y="1661351"/>
            <a:ext cx="3698267" cy="173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6" name="Shape 10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" name="Google Shape;10967;g3153119ad3f_0_18079"/>
          <p:cNvSpPr txBox="1"/>
          <p:nvPr>
            <p:ph type="title"/>
          </p:nvPr>
        </p:nvSpPr>
        <p:spPr>
          <a:xfrm>
            <a:off x="950250" y="303392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Modelo de datos</a:t>
            </a:r>
            <a:endParaRPr/>
          </a:p>
        </p:txBody>
      </p:sp>
      <p:pic>
        <p:nvPicPr>
          <p:cNvPr id="10968" name="Google Shape;10968;g3153119ad3f_0_18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63" y="1066901"/>
            <a:ext cx="7835474" cy="55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2" name="Shape 10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3" name="Google Shape;10973;g315dad42e93_3_979"/>
          <p:cNvSpPr txBox="1"/>
          <p:nvPr>
            <p:ph type="title"/>
          </p:nvPr>
        </p:nvSpPr>
        <p:spPr>
          <a:xfrm>
            <a:off x="950250" y="303392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Modelo de datos</a:t>
            </a:r>
            <a:endParaRPr/>
          </a:p>
        </p:txBody>
      </p:sp>
      <p:pic>
        <p:nvPicPr>
          <p:cNvPr id="10974" name="Google Shape;10974;g315dad42e93_3_9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62" y="1835913"/>
            <a:ext cx="11040073" cy="31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8" name="Shape 10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9" name="Google Shape;10979;g3153119ad3f_0_23017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Tecnologías</a:t>
            </a:r>
            <a:endParaRPr/>
          </a:p>
        </p:txBody>
      </p:sp>
      <p:pic>
        <p:nvPicPr>
          <p:cNvPr id="10980" name="Google Shape;10980;g3153119ad3f_0_23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00" y="1831600"/>
            <a:ext cx="2040867" cy="204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1" name="Google Shape;10981;g3153119ad3f_0_23017"/>
          <p:cNvPicPr preferRelativeResize="0"/>
          <p:nvPr/>
        </p:nvPicPr>
        <p:blipFill rotWithShape="1">
          <a:blip r:embed="rId4">
            <a:alphaModFix/>
          </a:blip>
          <a:srcRect b="19089" l="28428" r="28215" t="22044"/>
          <a:stretch/>
        </p:blipFill>
        <p:spPr>
          <a:xfrm>
            <a:off x="8590868" y="1700950"/>
            <a:ext cx="2786735" cy="260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2" name="Google Shape;10982;g3153119ad3f_0_230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3650" y="4090017"/>
            <a:ext cx="2448834" cy="244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3" name="Google Shape;10983;g3153119ad3f_0_230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2500" y="3974066"/>
            <a:ext cx="2680733" cy="268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4" name="Google Shape;10984;g3153119ad3f_0_230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1951" y="1831601"/>
            <a:ext cx="2268124" cy="233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8" name="Shape 10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9" name="Google Shape;10989;g3153119ad3f_0_26925"/>
          <p:cNvSpPr txBox="1"/>
          <p:nvPr>
            <p:ph type="title"/>
          </p:nvPr>
        </p:nvSpPr>
        <p:spPr>
          <a:xfrm>
            <a:off x="2882733" y="703933"/>
            <a:ext cx="6426300" cy="195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Demo</a:t>
            </a:r>
            <a:endParaRPr/>
          </a:p>
        </p:txBody>
      </p:sp>
      <p:sp>
        <p:nvSpPr>
          <p:cNvPr id="10990" name="Google Shape;10990;g3153119ad3f_0_26925"/>
          <p:cNvSpPr txBox="1"/>
          <p:nvPr>
            <p:ph idx="1" type="subTitle"/>
          </p:nvPr>
        </p:nvSpPr>
        <p:spPr>
          <a:xfrm>
            <a:off x="3034233" y="2498400"/>
            <a:ext cx="6123600" cy="9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3"/>
              </a:rPr>
              <a:t>www.mueblesedsi.cl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4" name="Shape 10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5" name="Google Shape;10995;g315f20c5717_3_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Casos de Pruebas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6" name="Google Shape;10996;g315f20c5717_3_9"/>
          <p:cNvSpPr txBox="1"/>
          <p:nvPr>
            <p:ph idx="3" type="subTitle"/>
          </p:nvPr>
        </p:nvSpPr>
        <p:spPr>
          <a:xfrm>
            <a:off x="4082550" y="1899550"/>
            <a:ext cx="40269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Pruebas totales:  321</a:t>
            </a:r>
            <a:endParaRPr/>
          </a:p>
        </p:txBody>
      </p:sp>
      <p:sp>
        <p:nvSpPr>
          <p:cNvPr id="10997" name="Google Shape;10997;g315f20c5717_3_9"/>
          <p:cNvSpPr txBox="1"/>
          <p:nvPr>
            <p:ph idx="4" type="subTitle"/>
          </p:nvPr>
        </p:nvSpPr>
        <p:spPr>
          <a:xfrm>
            <a:off x="4635592" y="2984925"/>
            <a:ext cx="29208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Fallido: 77</a:t>
            </a:r>
            <a:endParaRPr/>
          </a:p>
        </p:txBody>
      </p:sp>
      <p:sp>
        <p:nvSpPr>
          <p:cNvPr id="10998" name="Google Shape;10998;g315f20c5717_3_9"/>
          <p:cNvSpPr txBox="1"/>
          <p:nvPr>
            <p:ph idx="8" type="subTitle"/>
          </p:nvPr>
        </p:nvSpPr>
        <p:spPr>
          <a:xfrm>
            <a:off x="4635592" y="3883633"/>
            <a:ext cx="29208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accent2"/>
                </a:solidFill>
              </a:rPr>
              <a:t>Pasado : 222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2" name="Shape 1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3" name="Google Shape;11003;g315f8a63098_0_0"/>
          <p:cNvSpPr txBox="1"/>
          <p:nvPr>
            <p:ph type="title"/>
          </p:nvPr>
        </p:nvSpPr>
        <p:spPr>
          <a:xfrm>
            <a:off x="2882858" y="234658"/>
            <a:ext cx="6426300" cy="195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/>
              <a:t>Resultados obtenidos</a:t>
            </a:r>
            <a:endParaRPr sz="5400"/>
          </a:p>
        </p:txBody>
      </p:sp>
      <p:pic>
        <p:nvPicPr>
          <p:cNvPr id="11004" name="Google Shape;11004;g315f8a6309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898" y="2425626"/>
            <a:ext cx="7202224" cy="35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8" name="Shape 1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9" name="Google Shape;11009;g315f20c5717_4_1"/>
          <p:cNvSpPr txBox="1"/>
          <p:nvPr>
            <p:ph type="title"/>
          </p:nvPr>
        </p:nvSpPr>
        <p:spPr>
          <a:xfrm>
            <a:off x="2882858" y="234658"/>
            <a:ext cx="6426300" cy="195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/>
              <a:t>Resultados obtenidos</a:t>
            </a:r>
            <a:endParaRPr sz="5400"/>
          </a:p>
        </p:txBody>
      </p:sp>
      <p:pic>
        <p:nvPicPr>
          <p:cNvPr id="11010" name="Google Shape;11010;g315f20c5717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63" y="2190358"/>
            <a:ext cx="6207464" cy="436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4" name="Shape 1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5" name="Google Shape;11015;g315f8a63098_0_5"/>
          <p:cNvSpPr txBox="1"/>
          <p:nvPr>
            <p:ph type="title"/>
          </p:nvPr>
        </p:nvSpPr>
        <p:spPr>
          <a:xfrm>
            <a:off x="2882858" y="138583"/>
            <a:ext cx="6426300" cy="195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/>
              <a:t>Obstáculos</a:t>
            </a:r>
            <a:r>
              <a:rPr lang="es-CL" sz="5400"/>
              <a:t> presentados</a:t>
            </a:r>
            <a:endParaRPr sz="5400"/>
          </a:p>
        </p:txBody>
      </p:sp>
      <p:sp>
        <p:nvSpPr>
          <p:cNvPr id="11016" name="Google Shape;11016;g315f8a63098_0_5"/>
          <p:cNvSpPr txBox="1"/>
          <p:nvPr/>
        </p:nvSpPr>
        <p:spPr>
          <a:xfrm>
            <a:off x="817375" y="2222875"/>
            <a:ext cx="10815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-"/>
            </a:pPr>
            <a:r>
              <a:rPr b="1" lang="es-CL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Versión</a:t>
            </a:r>
            <a:r>
              <a:rPr b="1" lang="es-CL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gratuita de VERCEL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-"/>
            </a:pPr>
            <a:r>
              <a:rPr b="1" lang="es-CL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Migración de base de datos Access a Postgres 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-"/>
            </a:pPr>
            <a:r>
              <a:rPr b="1" lang="es-CL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Tiempo acotado de desarrollo por miembros del equipo con trabajo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0" name="Shape 1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1" name="Google Shape;11021;g315f20c5717_4_7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¡Muchas gracias por su atención!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6" name="Shape 10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7" name="Google Shape;10747;g3153119ad3f_0_4059"/>
          <p:cNvSpPr/>
          <p:nvPr/>
        </p:nvSpPr>
        <p:spPr>
          <a:xfrm>
            <a:off x="8296583" y="2197000"/>
            <a:ext cx="1316700" cy="87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8" name="Google Shape;10748;g3153119ad3f_0_4059"/>
          <p:cNvSpPr/>
          <p:nvPr/>
        </p:nvSpPr>
        <p:spPr>
          <a:xfrm>
            <a:off x="5437600" y="2197000"/>
            <a:ext cx="1316700" cy="87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9" name="Google Shape;10749;g3153119ad3f_0_4059"/>
          <p:cNvSpPr/>
          <p:nvPr/>
        </p:nvSpPr>
        <p:spPr>
          <a:xfrm>
            <a:off x="2592333" y="2197000"/>
            <a:ext cx="1316700" cy="87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0" name="Google Shape;10750;g3153119ad3f_0_4059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Integrantes</a:t>
            </a:r>
            <a:endParaRPr/>
          </a:p>
        </p:txBody>
      </p:sp>
      <p:sp>
        <p:nvSpPr>
          <p:cNvPr id="10751" name="Google Shape;10751;g3153119ad3f_0_4059"/>
          <p:cNvSpPr txBox="1"/>
          <p:nvPr>
            <p:ph idx="1" type="subTitle"/>
          </p:nvPr>
        </p:nvSpPr>
        <p:spPr>
          <a:xfrm>
            <a:off x="1953467" y="3846251"/>
            <a:ext cx="25845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Programador y Scrum Master</a:t>
            </a:r>
            <a:endParaRPr/>
          </a:p>
        </p:txBody>
      </p:sp>
      <p:sp>
        <p:nvSpPr>
          <p:cNvPr id="10752" name="Google Shape;10752;g3153119ad3f_0_4059"/>
          <p:cNvSpPr txBox="1"/>
          <p:nvPr>
            <p:ph idx="2" type="subTitle"/>
          </p:nvPr>
        </p:nvSpPr>
        <p:spPr>
          <a:xfrm>
            <a:off x="4865644" y="3828251"/>
            <a:ext cx="2584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Experto en seguridad y Analista de datos</a:t>
            </a:r>
            <a:endParaRPr/>
          </a:p>
        </p:txBody>
      </p:sp>
      <p:sp>
        <p:nvSpPr>
          <p:cNvPr id="10753" name="Google Shape;10753;g3153119ad3f_0_4059"/>
          <p:cNvSpPr txBox="1"/>
          <p:nvPr>
            <p:ph idx="3" type="subTitle"/>
          </p:nvPr>
        </p:nvSpPr>
        <p:spPr>
          <a:xfrm>
            <a:off x="1625700" y="3179667"/>
            <a:ext cx="30981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/>
              <a:t>Juan Manuel P.</a:t>
            </a:r>
            <a:endParaRPr/>
          </a:p>
        </p:txBody>
      </p:sp>
      <p:sp>
        <p:nvSpPr>
          <p:cNvPr id="10754" name="Google Shape;10754;g3153119ad3f_0_4059"/>
          <p:cNvSpPr txBox="1"/>
          <p:nvPr>
            <p:ph idx="4" type="subTitle"/>
          </p:nvPr>
        </p:nvSpPr>
        <p:spPr>
          <a:xfrm>
            <a:off x="4935033" y="3197451"/>
            <a:ext cx="2445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/>
              <a:t>Gerardo N.</a:t>
            </a:r>
            <a:endParaRPr/>
          </a:p>
        </p:txBody>
      </p:sp>
      <p:sp>
        <p:nvSpPr>
          <p:cNvPr id="10755" name="Google Shape;10755;g3153119ad3f_0_4059"/>
          <p:cNvSpPr txBox="1"/>
          <p:nvPr>
            <p:ph idx="5" type="subTitle"/>
          </p:nvPr>
        </p:nvSpPr>
        <p:spPr>
          <a:xfrm>
            <a:off x="7674678" y="3828251"/>
            <a:ext cx="25605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Encargado de Q.A.</a:t>
            </a:r>
            <a:endParaRPr/>
          </a:p>
        </p:txBody>
      </p:sp>
      <p:sp>
        <p:nvSpPr>
          <p:cNvPr id="10756" name="Google Shape;10756;g3153119ad3f_0_4059"/>
          <p:cNvSpPr txBox="1"/>
          <p:nvPr>
            <p:ph idx="6" type="subTitle"/>
          </p:nvPr>
        </p:nvSpPr>
        <p:spPr>
          <a:xfrm>
            <a:off x="7791450" y="3197442"/>
            <a:ext cx="2533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/>
              <a:t>Benjamín V.</a:t>
            </a:r>
            <a:endParaRPr/>
          </a:p>
        </p:txBody>
      </p:sp>
      <p:grpSp>
        <p:nvGrpSpPr>
          <p:cNvPr id="10757" name="Google Shape;10757;g3153119ad3f_0_4059"/>
          <p:cNvGrpSpPr/>
          <p:nvPr/>
        </p:nvGrpSpPr>
        <p:grpSpPr>
          <a:xfrm>
            <a:off x="-1110677" y="2876186"/>
            <a:ext cx="2736382" cy="3194921"/>
            <a:chOff x="6050950" y="3155025"/>
            <a:chExt cx="1330925" cy="1553950"/>
          </a:xfrm>
        </p:grpSpPr>
        <p:sp>
          <p:nvSpPr>
            <p:cNvPr id="10758" name="Google Shape;10758;g3153119ad3f_0_4059"/>
            <p:cNvSpPr/>
            <p:nvPr/>
          </p:nvSpPr>
          <p:spPr>
            <a:xfrm>
              <a:off x="6050950" y="3841525"/>
              <a:ext cx="248750" cy="867450"/>
            </a:xfrm>
            <a:custGeom>
              <a:rect b="b" l="l" r="r" t="t"/>
              <a:pathLst>
                <a:path extrusionOk="0" h="34698" w="9950">
                  <a:moveTo>
                    <a:pt x="4810" y="1"/>
                  </a:moveTo>
                  <a:lnTo>
                    <a:pt x="1" y="34697"/>
                  </a:lnTo>
                  <a:lnTo>
                    <a:pt x="1563" y="34697"/>
                  </a:lnTo>
                  <a:lnTo>
                    <a:pt x="99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9" name="Google Shape;10759;g3153119ad3f_0_4059"/>
            <p:cNvSpPr/>
            <p:nvPr/>
          </p:nvSpPr>
          <p:spPr>
            <a:xfrm>
              <a:off x="7133150" y="3841525"/>
              <a:ext cx="248725" cy="867450"/>
            </a:xfrm>
            <a:custGeom>
              <a:rect b="b" l="l" r="r" t="t"/>
              <a:pathLst>
                <a:path extrusionOk="0" h="34698" w="9949">
                  <a:moveTo>
                    <a:pt x="1" y="1"/>
                  </a:moveTo>
                  <a:lnTo>
                    <a:pt x="8428" y="34697"/>
                  </a:lnTo>
                  <a:lnTo>
                    <a:pt x="9949" y="34697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0" name="Google Shape;10760;g3153119ad3f_0_4059"/>
            <p:cNvSpPr/>
            <p:nvPr/>
          </p:nvSpPr>
          <p:spPr>
            <a:xfrm>
              <a:off x="6050950" y="3764450"/>
              <a:ext cx="1330925" cy="154200"/>
            </a:xfrm>
            <a:custGeom>
              <a:rect b="b" l="l" r="r" t="t"/>
              <a:pathLst>
                <a:path extrusionOk="0" h="6168" w="53237">
                  <a:moveTo>
                    <a:pt x="1" y="1"/>
                  </a:moveTo>
                  <a:lnTo>
                    <a:pt x="1" y="6167"/>
                  </a:lnTo>
                  <a:lnTo>
                    <a:pt x="53237" y="6167"/>
                  </a:lnTo>
                  <a:lnTo>
                    <a:pt x="53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1" name="Google Shape;10761;g3153119ad3f_0_4059"/>
            <p:cNvSpPr/>
            <p:nvPr/>
          </p:nvSpPr>
          <p:spPr>
            <a:xfrm>
              <a:off x="6551450" y="3155025"/>
              <a:ext cx="381325" cy="609450"/>
            </a:xfrm>
            <a:custGeom>
              <a:rect b="b" l="l" r="r" t="t"/>
              <a:pathLst>
                <a:path extrusionOk="0" h="24378" w="15253">
                  <a:moveTo>
                    <a:pt x="4564" y="0"/>
                  </a:moveTo>
                  <a:lnTo>
                    <a:pt x="4564" y="10360"/>
                  </a:lnTo>
                  <a:lnTo>
                    <a:pt x="4071" y="10606"/>
                  </a:lnTo>
                  <a:lnTo>
                    <a:pt x="3618" y="10853"/>
                  </a:lnTo>
                  <a:lnTo>
                    <a:pt x="3166" y="11182"/>
                  </a:lnTo>
                  <a:lnTo>
                    <a:pt x="2714" y="11511"/>
                  </a:lnTo>
                  <a:lnTo>
                    <a:pt x="2344" y="11881"/>
                  </a:lnTo>
                  <a:lnTo>
                    <a:pt x="1974" y="12251"/>
                  </a:lnTo>
                  <a:lnTo>
                    <a:pt x="1604" y="12662"/>
                  </a:lnTo>
                  <a:lnTo>
                    <a:pt x="1275" y="13114"/>
                  </a:lnTo>
                  <a:lnTo>
                    <a:pt x="987" y="13566"/>
                  </a:lnTo>
                  <a:lnTo>
                    <a:pt x="741" y="14059"/>
                  </a:lnTo>
                  <a:lnTo>
                    <a:pt x="535" y="14553"/>
                  </a:lnTo>
                  <a:lnTo>
                    <a:pt x="371" y="15087"/>
                  </a:lnTo>
                  <a:lnTo>
                    <a:pt x="206" y="15622"/>
                  </a:lnTo>
                  <a:lnTo>
                    <a:pt x="124" y="16197"/>
                  </a:lnTo>
                  <a:lnTo>
                    <a:pt x="42" y="16773"/>
                  </a:lnTo>
                  <a:lnTo>
                    <a:pt x="1" y="17348"/>
                  </a:lnTo>
                  <a:lnTo>
                    <a:pt x="42" y="17800"/>
                  </a:lnTo>
                  <a:lnTo>
                    <a:pt x="83" y="18294"/>
                  </a:lnTo>
                  <a:lnTo>
                    <a:pt x="247" y="19404"/>
                  </a:lnTo>
                  <a:lnTo>
                    <a:pt x="494" y="20596"/>
                  </a:lnTo>
                  <a:lnTo>
                    <a:pt x="741" y="21706"/>
                  </a:lnTo>
                  <a:lnTo>
                    <a:pt x="1234" y="23597"/>
                  </a:lnTo>
                  <a:lnTo>
                    <a:pt x="1481" y="24378"/>
                  </a:lnTo>
                  <a:lnTo>
                    <a:pt x="13813" y="24378"/>
                  </a:lnTo>
                  <a:lnTo>
                    <a:pt x="14019" y="23597"/>
                  </a:lnTo>
                  <a:lnTo>
                    <a:pt x="14512" y="21706"/>
                  </a:lnTo>
                  <a:lnTo>
                    <a:pt x="14800" y="20596"/>
                  </a:lnTo>
                  <a:lnTo>
                    <a:pt x="15006" y="19404"/>
                  </a:lnTo>
                  <a:lnTo>
                    <a:pt x="15170" y="18294"/>
                  </a:lnTo>
                  <a:lnTo>
                    <a:pt x="15211" y="17800"/>
                  </a:lnTo>
                  <a:lnTo>
                    <a:pt x="15252" y="17348"/>
                  </a:lnTo>
                  <a:lnTo>
                    <a:pt x="15211" y="16773"/>
                  </a:lnTo>
                  <a:lnTo>
                    <a:pt x="15170" y="16197"/>
                  </a:lnTo>
                  <a:lnTo>
                    <a:pt x="15047" y="15622"/>
                  </a:lnTo>
                  <a:lnTo>
                    <a:pt x="14923" y="15087"/>
                  </a:lnTo>
                  <a:lnTo>
                    <a:pt x="14718" y="14553"/>
                  </a:lnTo>
                  <a:lnTo>
                    <a:pt x="14512" y="14059"/>
                  </a:lnTo>
                  <a:lnTo>
                    <a:pt x="14266" y="13566"/>
                  </a:lnTo>
                  <a:lnTo>
                    <a:pt x="13978" y="13114"/>
                  </a:lnTo>
                  <a:lnTo>
                    <a:pt x="13649" y="12662"/>
                  </a:lnTo>
                  <a:lnTo>
                    <a:pt x="13320" y="12251"/>
                  </a:lnTo>
                  <a:lnTo>
                    <a:pt x="12950" y="11881"/>
                  </a:lnTo>
                  <a:lnTo>
                    <a:pt x="12539" y="11511"/>
                  </a:lnTo>
                  <a:lnTo>
                    <a:pt x="12087" y="11182"/>
                  </a:lnTo>
                  <a:lnTo>
                    <a:pt x="11635" y="10853"/>
                  </a:lnTo>
                  <a:lnTo>
                    <a:pt x="11182" y="10606"/>
                  </a:lnTo>
                  <a:lnTo>
                    <a:pt x="10689" y="10360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2" name="Google Shape;10762;g3153119ad3f_0_4059"/>
            <p:cNvSpPr/>
            <p:nvPr/>
          </p:nvSpPr>
          <p:spPr>
            <a:xfrm>
              <a:off x="6556600" y="3634975"/>
              <a:ext cx="356650" cy="96625"/>
            </a:xfrm>
            <a:custGeom>
              <a:rect b="b" l="l" r="r" t="t"/>
              <a:pathLst>
                <a:path extrusionOk="0" h="3865" w="14266">
                  <a:moveTo>
                    <a:pt x="0" y="0"/>
                  </a:moveTo>
                  <a:lnTo>
                    <a:pt x="247" y="1233"/>
                  </a:lnTo>
                  <a:lnTo>
                    <a:pt x="13977" y="3864"/>
                  </a:lnTo>
                  <a:lnTo>
                    <a:pt x="14265" y="2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3" name="Google Shape;10763;g3153119ad3f_0_4059"/>
            <p:cNvSpPr/>
            <p:nvPr/>
          </p:nvSpPr>
          <p:spPr>
            <a:xfrm>
              <a:off x="6572000" y="3475675"/>
              <a:ext cx="359750" cy="95600"/>
            </a:xfrm>
            <a:custGeom>
              <a:rect b="b" l="l" r="r" t="t"/>
              <a:pathLst>
                <a:path extrusionOk="0" h="3824" w="14390">
                  <a:moveTo>
                    <a:pt x="659" y="0"/>
                  </a:moveTo>
                  <a:lnTo>
                    <a:pt x="330" y="535"/>
                  </a:lnTo>
                  <a:lnTo>
                    <a:pt x="1" y="1069"/>
                  </a:lnTo>
                  <a:lnTo>
                    <a:pt x="14389" y="3823"/>
                  </a:lnTo>
                  <a:lnTo>
                    <a:pt x="14307" y="3207"/>
                  </a:lnTo>
                  <a:lnTo>
                    <a:pt x="14184" y="259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4" name="Google Shape;10764;g3153119ad3f_0_4059"/>
            <p:cNvSpPr/>
            <p:nvPr/>
          </p:nvSpPr>
          <p:spPr>
            <a:xfrm>
              <a:off x="6595650" y="3457175"/>
              <a:ext cx="327875" cy="72975"/>
            </a:xfrm>
            <a:custGeom>
              <a:rect b="b" l="l" r="r" t="t"/>
              <a:pathLst>
                <a:path extrusionOk="0" h="2919" w="13115">
                  <a:moveTo>
                    <a:pt x="329" y="0"/>
                  </a:moveTo>
                  <a:lnTo>
                    <a:pt x="0" y="411"/>
                  </a:lnTo>
                  <a:lnTo>
                    <a:pt x="13114" y="2919"/>
                  </a:lnTo>
                  <a:lnTo>
                    <a:pt x="12950" y="242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5" name="Google Shape;10765;g3153119ad3f_0_4059"/>
            <p:cNvSpPr/>
            <p:nvPr/>
          </p:nvSpPr>
          <p:spPr>
            <a:xfrm>
              <a:off x="6552475" y="3593850"/>
              <a:ext cx="370025" cy="82250"/>
            </a:xfrm>
            <a:custGeom>
              <a:rect b="b" l="l" r="r" t="t"/>
              <a:pathLst>
                <a:path extrusionOk="0" h="3290" w="14801">
                  <a:moveTo>
                    <a:pt x="1" y="1"/>
                  </a:moveTo>
                  <a:lnTo>
                    <a:pt x="1" y="453"/>
                  </a:lnTo>
                  <a:lnTo>
                    <a:pt x="14677" y="3289"/>
                  </a:lnTo>
                  <a:lnTo>
                    <a:pt x="14800" y="2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6" name="Google Shape;10766;g3153119ad3f_0_4059"/>
            <p:cNvSpPr/>
            <p:nvPr/>
          </p:nvSpPr>
          <p:spPr>
            <a:xfrm>
              <a:off x="6552475" y="3528075"/>
              <a:ext cx="380300" cy="125425"/>
            </a:xfrm>
            <a:custGeom>
              <a:rect b="b" l="l" r="r" t="t"/>
              <a:pathLst>
                <a:path extrusionOk="0" h="5017" w="15212">
                  <a:moveTo>
                    <a:pt x="371" y="1"/>
                  </a:moveTo>
                  <a:lnTo>
                    <a:pt x="206" y="535"/>
                  </a:lnTo>
                  <a:lnTo>
                    <a:pt x="83" y="1070"/>
                  </a:lnTo>
                  <a:lnTo>
                    <a:pt x="1" y="1604"/>
                  </a:lnTo>
                  <a:lnTo>
                    <a:pt x="1" y="2179"/>
                  </a:lnTo>
                  <a:lnTo>
                    <a:pt x="14882" y="5016"/>
                  </a:lnTo>
                  <a:lnTo>
                    <a:pt x="15088" y="3865"/>
                  </a:lnTo>
                  <a:lnTo>
                    <a:pt x="15211" y="283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7" name="Google Shape;10767;g3153119ad3f_0_4059"/>
            <p:cNvSpPr/>
            <p:nvPr/>
          </p:nvSpPr>
          <p:spPr>
            <a:xfrm>
              <a:off x="6196900" y="3342050"/>
              <a:ext cx="263125" cy="422425"/>
            </a:xfrm>
            <a:custGeom>
              <a:rect b="b" l="l" r="r" t="t"/>
              <a:pathLst>
                <a:path extrusionOk="0" h="16897" w="10525">
                  <a:moveTo>
                    <a:pt x="3124" y="1"/>
                  </a:moveTo>
                  <a:lnTo>
                    <a:pt x="3124" y="782"/>
                  </a:lnTo>
                  <a:lnTo>
                    <a:pt x="3083" y="1933"/>
                  </a:lnTo>
                  <a:lnTo>
                    <a:pt x="2960" y="3043"/>
                  </a:lnTo>
                  <a:lnTo>
                    <a:pt x="2754" y="4153"/>
                  </a:lnTo>
                  <a:lnTo>
                    <a:pt x="2467" y="5222"/>
                  </a:lnTo>
                  <a:lnTo>
                    <a:pt x="2138" y="6291"/>
                  </a:lnTo>
                  <a:lnTo>
                    <a:pt x="1727" y="7359"/>
                  </a:lnTo>
                  <a:lnTo>
                    <a:pt x="1233" y="8387"/>
                  </a:lnTo>
                  <a:lnTo>
                    <a:pt x="699" y="9374"/>
                  </a:lnTo>
                  <a:lnTo>
                    <a:pt x="370" y="9990"/>
                  </a:lnTo>
                  <a:lnTo>
                    <a:pt x="165" y="10607"/>
                  </a:lnTo>
                  <a:lnTo>
                    <a:pt x="41" y="11306"/>
                  </a:lnTo>
                  <a:lnTo>
                    <a:pt x="0" y="12005"/>
                  </a:lnTo>
                  <a:lnTo>
                    <a:pt x="41" y="12704"/>
                  </a:lnTo>
                  <a:lnTo>
                    <a:pt x="123" y="13444"/>
                  </a:lnTo>
                  <a:lnTo>
                    <a:pt x="288" y="14266"/>
                  </a:lnTo>
                  <a:lnTo>
                    <a:pt x="493" y="15047"/>
                  </a:lnTo>
                  <a:lnTo>
                    <a:pt x="822" y="16362"/>
                  </a:lnTo>
                  <a:lnTo>
                    <a:pt x="987" y="16897"/>
                  </a:lnTo>
                  <a:lnTo>
                    <a:pt x="9537" y="16897"/>
                  </a:lnTo>
                  <a:lnTo>
                    <a:pt x="9702" y="16362"/>
                  </a:lnTo>
                  <a:lnTo>
                    <a:pt x="10031" y="15047"/>
                  </a:lnTo>
                  <a:lnTo>
                    <a:pt x="10195" y="14266"/>
                  </a:lnTo>
                  <a:lnTo>
                    <a:pt x="10360" y="13444"/>
                  </a:lnTo>
                  <a:lnTo>
                    <a:pt x="10483" y="12704"/>
                  </a:lnTo>
                  <a:lnTo>
                    <a:pt x="10524" y="12005"/>
                  </a:lnTo>
                  <a:lnTo>
                    <a:pt x="10483" y="11306"/>
                  </a:lnTo>
                  <a:lnTo>
                    <a:pt x="10360" y="10607"/>
                  </a:lnTo>
                  <a:lnTo>
                    <a:pt x="10113" y="9990"/>
                  </a:lnTo>
                  <a:lnTo>
                    <a:pt x="9825" y="9374"/>
                  </a:lnTo>
                  <a:lnTo>
                    <a:pt x="9291" y="8387"/>
                  </a:lnTo>
                  <a:lnTo>
                    <a:pt x="8797" y="7359"/>
                  </a:lnTo>
                  <a:lnTo>
                    <a:pt x="8386" y="6291"/>
                  </a:lnTo>
                  <a:lnTo>
                    <a:pt x="8016" y="5222"/>
                  </a:lnTo>
                  <a:lnTo>
                    <a:pt x="7770" y="4153"/>
                  </a:lnTo>
                  <a:lnTo>
                    <a:pt x="7523" y="3043"/>
                  </a:lnTo>
                  <a:lnTo>
                    <a:pt x="7400" y="1933"/>
                  </a:lnTo>
                  <a:lnTo>
                    <a:pt x="7359" y="782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8" name="Google Shape;10768;g3153119ad3f_0_4059"/>
            <p:cNvSpPr/>
            <p:nvPr/>
          </p:nvSpPr>
          <p:spPr>
            <a:xfrm>
              <a:off x="6196900" y="3630850"/>
              <a:ext cx="263125" cy="41125"/>
            </a:xfrm>
            <a:custGeom>
              <a:rect b="b" l="l" r="r" t="t"/>
              <a:pathLst>
                <a:path extrusionOk="0" h="1645" w="10525">
                  <a:moveTo>
                    <a:pt x="3371" y="1"/>
                  </a:moveTo>
                  <a:lnTo>
                    <a:pt x="3330" y="42"/>
                  </a:lnTo>
                  <a:lnTo>
                    <a:pt x="1480" y="1481"/>
                  </a:lnTo>
                  <a:lnTo>
                    <a:pt x="0" y="288"/>
                  </a:lnTo>
                  <a:lnTo>
                    <a:pt x="0" y="453"/>
                  </a:lnTo>
                  <a:lnTo>
                    <a:pt x="1439" y="1604"/>
                  </a:lnTo>
                  <a:lnTo>
                    <a:pt x="1480" y="1645"/>
                  </a:lnTo>
                  <a:lnTo>
                    <a:pt x="1521" y="1604"/>
                  </a:lnTo>
                  <a:lnTo>
                    <a:pt x="3371" y="165"/>
                  </a:lnTo>
                  <a:lnTo>
                    <a:pt x="5221" y="1604"/>
                  </a:lnTo>
                  <a:lnTo>
                    <a:pt x="5262" y="1645"/>
                  </a:lnTo>
                  <a:lnTo>
                    <a:pt x="5303" y="1604"/>
                  </a:lnTo>
                  <a:lnTo>
                    <a:pt x="7153" y="165"/>
                  </a:lnTo>
                  <a:lnTo>
                    <a:pt x="9003" y="1604"/>
                  </a:lnTo>
                  <a:lnTo>
                    <a:pt x="9044" y="1645"/>
                  </a:lnTo>
                  <a:lnTo>
                    <a:pt x="9085" y="1604"/>
                  </a:lnTo>
                  <a:lnTo>
                    <a:pt x="10524" y="453"/>
                  </a:lnTo>
                  <a:lnTo>
                    <a:pt x="10524" y="288"/>
                  </a:lnTo>
                  <a:lnTo>
                    <a:pt x="9044" y="1481"/>
                  </a:lnTo>
                  <a:lnTo>
                    <a:pt x="7194" y="42"/>
                  </a:lnTo>
                  <a:lnTo>
                    <a:pt x="7153" y="1"/>
                  </a:lnTo>
                  <a:lnTo>
                    <a:pt x="7112" y="42"/>
                  </a:lnTo>
                  <a:lnTo>
                    <a:pt x="5262" y="1481"/>
                  </a:lnTo>
                  <a:lnTo>
                    <a:pt x="3412" y="42"/>
                  </a:lnTo>
                  <a:lnTo>
                    <a:pt x="3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9" name="Google Shape;10769;g3153119ad3f_0_4059"/>
            <p:cNvSpPr/>
            <p:nvPr/>
          </p:nvSpPr>
          <p:spPr>
            <a:xfrm>
              <a:off x="6199975" y="3664775"/>
              <a:ext cx="256950" cy="40100"/>
            </a:xfrm>
            <a:custGeom>
              <a:rect b="b" l="l" r="r" t="t"/>
              <a:pathLst>
                <a:path extrusionOk="0" h="1604" w="10278">
                  <a:moveTo>
                    <a:pt x="3207" y="0"/>
                  </a:moveTo>
                  <a:lnTo>
                    <a:pt x="1357" y="1480"/>
                  </a:lnTo>
                  <a:lnTo>
                    <a:pt x="0" y="370"/>
                  </a:lnTo>
                  <a:lnTo>
                    <a:pt x="0" y="576"/>
                  </a:lnTo>
                  <a:lnTo>
                    <a:pt x="1316" y="1603"/>
                  </a:lnTo>
                  <a:lnTo>
                    <a:pt x="1398" y="1603"/>
                  </a:lnTo>
                  <a:lnTo>
                    <a:pt x="3248" y="124"/>
                  </a:lnTo>
                  <a:lnTo>
                    <a:pt x="5098" y="1603"/>
                  </a:lnTo>
                  <a:lnTo>
                    <a:pt x="5180" y="1603"/>
                  </a:lnTo>
                  <a:lnTo>
                    <a:pt x="7030" y="124"/>
                  </a:lnTo>
                  <a:lnTo>
                    <a:pt x="8880" y="1603"/>
                  </a:lnTo>
                  <a:lnTo>
                    <a:pt x="8962" y="1603"/>
                  </a:lnTo>
                  <a:lnTo>
                    <a:pt x="10237" y="576"/>
                  </a:lnTo>
                  <a:lnTo>
                    <a:pt x="10278" y="370"/>
                  </a:lnTo>
                  <a:lnTo>
                    <a:pt x="8921" y="1480"/>
                  </a:lnTo>
                  <a:lnTo>
                    <a:pt x="7071" y="0"/>
                  </a:lnTo>
                  <a:lnTo>
                    <a:pt x="6989" y="0"/>
                  </a:lnTo>
                  <a:lnTo>
                    <a:pt x="5139" y="1480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0" name="Google Shape;10770;g3153119ad3f_0_4059"/>
            <p:cNvSpPr/>
            <p:nvPr/>
          </p:nvSpPr>
          <p:spPr>
            <a:xfrm>
              <a:off x="6087950" y="3797350"/>
              <a:ext cx="606375" cy="89425"/>
            </a:xfrm>
            <a:custGeom>
              <a:rect b="b" l="l" r="r" t="t"/>
              <a:pathLst>
                <a:path extrusionOk="0" h="3577" w="24255">
                  <a:moveTo>
                    <a:pt x="24132" y="124"/>
                  </a:moveTo>
                  <a:lnTo>
                    <a:pt x="24132" y="3453"/>
                  </a:lnTo>
                  <a:lnTo>
                    <a:pt x="124" y="3453"/>
                  </a:lnTo>
                  <a:lnTo>
                    <a:pt x="124" y="124"/>
                  </a:lnTo>
                  <a:close/>
                  <a:moveTo>
                    <a:pt x="1" y="0"/>
                  </a:moveTo>
                  <a:lnTo>
                    <a:pt x="1" y="41"/>
                  </a:lnTo>
                  <a:lnTo>
                    <a:pt x="1" y="3495"/>
                  </a:lnTo>
                  <a:lnTo>
                    <a:pt x="1" y="3536"/>
                  </a:lnTo>
                  <a:lnTo>
                    <a:pt x="42" y="3577"/>
                  </a:lnTo>
                  <a:lnTo>
                    <a:pt x="24173" y="3577"/>
                  </a:lnTo>
                  <a:lnTo>
                    <a:pt x="24214" y="3536"/>
                  </a:lnTo>
                  <a:lnTo>
                    <a:pt x="24255" y="3495"/>
                  </a:lnTo>
                  <a:lnTo>
                    <a:pt x="24255" y="41"/>
                  </a:lnTo>
                  <a:lnTo>
                    <a:pt x="24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1" name="Google Shape;10771;g3153119ad3f_0_4059"/>
            <p:cNvSpPr/>
            <p:nvPr/>
          </p:nvSpPr>
          <p:spPr>
            <a:xfrm>
              <a:off x="6739525" y="3797350"/>
              <a:ext cx="605375" cy="89425"/>
            </a:xfrm>
            <a:custGeom>
              <a:rect b="b" l="l" r="r" t="t"/>
              <a:pathLst>
                <a:path extrusionOk="0" h="3577" w="24215">
                  <a:moveTo>
                    <a:pt x="24091" y="124"/>
                  </a:moveTo>
                  <a:lnTo>
                    <a:pt x="24091" y="3453"/>
                  </a:lnTo>
                  <a:lnTo>
                    <a:pt x="124" y="3453"/>
                  </a:lnTo>
                  <a:lnTo>
                    <a:pt x="124" y="124"/>
                  </a:lnTo>
                  <a:close/>
                  <a:moveTo>
                    <a:pt x="1" y="0"/>
                  </a:moveTo>
                  <a:lnTo>
                    <a:pt x="1" y="41"/>
                  </a:lnTo>
                  <a:lnTo>
                    <a:pt x="1" y="3495"/>
                  </a:lnTo>
                  <a:lnTo>
                    <a:pt x="1" y="3536"/>
                  </a:lnTo>
                  <a:lnTo>
                    <a:pt x="42" y="3577"/>
                  </a:lnTo>
                  <a:lnTo>
                    <a:pt x="24173" y="3577"/>
                  </a:lnTo>
                  <a:lnTo>
                    <a:pt x="24214" y="3536"/>
                  </a:lnTo>
                  <a:lnTo>
                    <a:pt x="24214" y="3495"/>
                  </a:lnTo>
                  <a:lnTo>
                    <a:pt x="24214" y="41"/>
                  </a:lnTo>
                  <a:lnTo>
                    <a:pt x="24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2" name="Google Shape;10772;g3153119ad3f_0_4059"/>
            <p:cNvSpPr/>
            <p:nvPr/>
          </p:nvSpPr>
          <p:spPr>
            <a:xfrm>
              <a:off x="6375725" y="3827150"/>
              <a:ext cx="29825" cy="29825"/>
            </a:xfrm>
            <a:custGeom>
              <a:rect b="b" l="l" r="r" t="t"/>
              <a:pathLst>
                <a:path extrusionOk="0" h="1193" w="1193">
                  <a:moveTo>
                    <a:pt x="781" y="124"/>
                  </a:moveTo>
                  <a:lnTo>
                    <a:pt x="946" y="247"/>
                  </a:lnTo>
                  <a:lnTo>
                    <a:pt x="1069" y="412"/>
                  </a:lnTo>
                  <a:lnTo>
                    <a:pt x="1069" y="576"/>
                  </a:lnTo>
                  <a:lnTo>
                    <a:pt x="1069" y="782"/>
                  </a:lnTo>
                  <a:lnTo>
                    <a:pt x="946" y="905"/>
                  </a:lnTo>
                  <a:lnTo>
                    <a:pt x="781" y="1028"/>
                  </a:lnTo>
                  <a:lnTo>
                    <a:pt x="617" y="1069"/>
                  </a:lnTo>
                  <a:lnTo>
                    <a:pt x="411" y="1028"/>
                  </a:lnTo>
                  <a:lnTo>
                    <a:pt x="288" y="905"/>
                  </a:lnTo>
                  <a:lnTo>
                    <a:pt x="165" y="782"/>
                  </a:lnTo>
                  <a:lnTo>
                    <a:pt x="123" y="576"/>
                  </a:lnTo>
                  <a:lnTo>
                    <a:pt x="165" y="412"/>
                  </a:lnTo>
                  <a:lnTo>
                    <a:pt x="288" y="247"/>
                  </a:lnTo>
                  <a:lnTo>
                    <a:pt x="411" y="124"/>
                  </a:lnTo>
                  <a:close/>
                  <a:moveTo>
                    <a:pt x="617" y="0"/>
                  </a:moveTo>
                  <a:lnTo>
                    <a:pt x="370" y="42"/>
                  </a:lnTo>
                  <a:lnTo>
                    <a:pt x="206" y="165"/>
                  </a:lnTo>
                  <a:lnTo>
                    <a:pt x="41" y="329"/>
                  </a:lnTo>
                  <a:lnTo>
                    <a:pt x="41" y="453"/>
                  </a:lnTo>
                  <a:lnTo>
                    <a:pt x="0" y="576"/>
                  </a:lnTo>
                  <a:lnTo>
                    <a:pt x="41" y="699"/>
                  </a:lnTo>
                  <a:lnTo>
                    <a:pt x="41" y="823"/>
                  </a:lnTo>
                  <a:lnTo>
                    <a:pt x="206" y="987"/>
                  </a:lnTo>
                  <a:lnTo>
                    <a:pt x="370" y="1152"/>
                  </a:lnTo>
                  <a:lnTo>
                    <a:pt x="617" y="1193"/>
                  </a:lnTo>
                  <a:lnTo>
                    <a:pt x="863" y="1152"/>
                  </a:lnTo>
                  <a:lnTo>
                    <a:pt x="1028" y="987"/>
                  </a:lnTo>
                  <a:lnTo>
                    <a:pt x="1151" y="823"/>
                  </a:lnTo>
                  <a:lnTo>
                    <a:pt x="1192" y="576"/>
                  </a:lnTo>
                  <a:lnTo>
                    <a:pt x="1151" y="329"/>
                  </a:lnTo>
                  <a:lnTo>
                    <a:pt x="1028" y="165"/>
                  </a:lnTo>
                  <a:lnTo>
                    <a:pt x="863" y="42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3" name="Google Shape;10773;g3153119ad3f_0_4059"/>
            <p:cNvSpPr/>
            <p:nvPr/>
          </p:nvSpPr>
          <p:spPr>
            <a:xfrm>
              <a:off x="7027300" y="3827150"/>
              <a:ext cx="29825" cy="29825"/>
            </a:xfrm>
            <a:custGeom>
              <a:rect b="b" l="l" r="r" t="t"/>
              <a:pathLst>
                <a:path extrusionOk="0" h="1193" w="1193">
                  <a:moveTo>
                    <a:pt x="781" y="124"/>
                  </a:moveTo>
                  <a:lnTo>
                    <a:pt x="946" y="247"/>
                  </a:lnTo>
                  <a:lnTo>
                    <a:pt x="1028" y="412"/>
                  </a:lnTo>
                  <a:lnTo>
                    <a:pt x="1069" y="576"/>
                  </a:lnTo>
                  <a:lnTo>
                    <a:pt x="1028" y="782"/>
                  </a:lnTo>
                  <a:lnTo>
                    <a:pt x="946" y="905"/>
                  </a:lnTo>
                  <a:lnTo>
                    <a:pt x="781" y="1028"/>
                  </a:lnTo>
                  <a:lnTo>
                    <a:pt x="617" y="1069"/>
                  </a:lnTo>
                  <a:lnTo>
                    <a:pt x="411" y="1028"/>
                  </a:lnTo>
                  <a:lnTo>
                    <a:pt x="247" y="905"/>
                  </a:lnTo>
                  <a:lnTo>
                    <a:pt x="165" y="782"/>
                  </a:lnTo>
                  <a:lnTo>
                    <a:pt x="124" y="576"/>
                  </a:lnTo>
                  <a:lnTo>
                    <a:pt x="165" y="412"/>
                  </a:lnTo>
                  <a:lnTo>
                    <a:pt x="247" y="247"/>
                  </a:lnTo>
                  <a:lnTo>
                    <a:pt x="411" y="124"/>
                  </a:lnTo>
                  <a:close/>
                  <a:moveTo>
                    <a:pt x="617" y="0"/>
                  </a:moveTo>
                  <a:lnTo>
                    <a:pt x="370" y="42"/>
                  </a:lnTo>
                  <a:lnTo>
                    <a:pt x="165" y="165"/>
                  </a:lnTo>
                  <a:lnTo>
                    <a:pt x="41" y="329"/>
                  </a:lnTo>
                  <a:lnTo>
                    <a:pt x="0" y="453"/>
                  </a:lnTo>
                  <a:lnTo>
                    <a:pt x="0" y="576"/>
                  </a:lnTo>
                  <a:lnTo>
                    <a:pt x="0" y="699"/>
                  </a:lnTo>
                  <a:lnTo>
                    <a:pt x="41" y="823"/>
                  </a:lnTo>
                  <a:lnTo>
                    <a:pt x="165" y="987"/>
                  </a:lnTo>
                  <a:lnTo>
                    <a:pt x="370" y="1152"/>
                  </a:lnTo>
                  <a:lnTo>
                    <a:pt x="617" y="1193"/>
                  </a:lnTo>
                  <a:lnTo>
                    <a:pt x="823" y="1152"/>
                  </a:lnTo>
                  <a:lnTo>
                    <a:pt x="1028" y="987"/>
                  </a:lnTo>
                  <a:lnTo>
                    <a:pt x="1151" y="823"/>
                  </a:lnTo>
                  <a:lnTo>
                    <a:pt x="1193" y="576"/>
                  </a:lnTo>
                  <a:lnTo>
                    <a:pt x="1151" y="329"/>
                  </a:lnTo>
                  <a:lnTo>
                    <a:pt x="1028" y="165"/>
                  </a:lnTo>
                  <a:lnTo>
                    <a:pt x="823" y="42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4" name="Google Shape;10774;g3153119ad3f_0_4059"/>
            <p:cNvSpPr/>
            <p:nvPr/>
          </p:nvSpPr>
          <p:spPr>
            <a:xfrm>
              <a:off x="7056075" y="3475675"/>
              <a:ext cx="180900" cy="288800"/>
            </a:xfrm>
            <a:custGeom>
              <a:rect b="b" l="l" r="r" t="t"/>
              <a:pathLst>
                <a:path extrusionOk="0" h="11552" w="7236">
                  <a:moveTo>
                    <a:pt x="2179" y="0"/>
                  </a:moveTo>
                  <a:lnTo>
                    <a:pt x="2179" y="2672"/>
                  </a:lnTo>
                  <a:lnTo>
                    <a:pt x="1933" y="2960"/>
                  </a:lnTo>
                  <a:lnTo>
                    <a:pt x="1727" y="3248"/>
                  </a:lnTo>
                  <a:lnTo>
                    <a:pt x="1275" y="3906"/>
                  </a:lnTo>
                  <a:lnTo>
                    <a:pt x="905" y="4604"/>
                  </a:lnTo>
                  <a:lnTo>
                    <a:pt x="617" y="5385"/>
                  </a:lnTo>
                  <a:lnTo>
                    <a:pt x="370" y="6167"/>
                  </a:lnTo>
                  <a:lnTo>
                    <a:pt x="165" y="6906"/>
                  </a:lnTo>
                  <a:lnTo>
                    <a:pt x="42" y="7605"/>
                  </a:lnTo>
                  <a:lnTo>
                    <a:pt x="0" y="8222"/>
                  </a:lnTo>
                  <a:lnTo>
                    <a:pt x="42" y="8674"/>
                  </a:lnTo>
                  <a:lnTo>
                    <a:pt x="124" y="9209"/>
                  </a:lnTo>
                  <a:lnTo>
                    <a:pt x="370" y="10277"/>
                  </a:lnTo>
                  <a:lnTo>
                    <a:pt x="576" y="11182"/>
                  </a:lnTo>
                  <a:lnTo>
                    <a:pt x="699" y="11552"/>
                  </a:lnTo>
                  <a:lnTo>
                    <a:pt x="6537" y="11552"/>
                  </a:lnTo>
                  <a:lnTo>
                    <a:pt x="6660" y="11182"/>
                  </a:lnTo>
                  <a:lnTo>
                    <a:pt x="6866" y="10277"/>
                  </a:lnTo>
                  <a:lnTo>
                    <a:pt x="7112" y="9209"/>
                  </a:lnTo>
                  <a:lnTo>
                    <a:pt x="7195" y="8674"/>
                  </a:lnTo>
                  <a:lnTo>
                    <a:pt x="7236" y="8222"/>
                  </a:lnTo>
                  <a:lnTo>
                    <a:pt x="7195" y="7605"/>
                  </a:lnTo>
                  <a:lnTo>
                    <a:pt x="7071" y="6906"/>
                  </a:lnTo>
                  <a:lnTo>
                    <a:pt x="6866" y="6167"/>
                  </a:lnTo>
                  <a:lnTo>
                    <a:pt x="6619" y="5385"/>
                  </a:lnTo>
                  <a:lnTo>
                    <a:pt x="6290" y="4604"/>
                  </a:lnTo>
                  <a:lnTo>
                    <a:pt x="5961" y="3906"/>
                  </a:lnTo>
                  <a:lnTo>
                    <a:pt x="5509" y="3248"/>
                  </a:lnTo>
                  <a:lnTo>
                    <a:pt x="5303" y="2960"/>
                  </a:lnTo>
                  <a:lnTo>
                    <a:pt x="5057" y="2672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5" name="Google Shape;10775;g3153119ad3f_0_4059"/>
          <p:cNvGrpSpPr/>
          <p:nvPr/>
        </p:nvGrpSpPr>
        <p:grpSpPr>
          <a:xfrm>
            <a:off x="10665957" y="2876186"/>
            <a:ext cx="2736382" cy="3194921"/>
            <a:chOff x="6050950" y="3155025"/>
            <a:chExt cx="1330925" cy="1553950"/>
          </a:xfrm>
        </p:grpSpPr>
        <p:sp>
          <p:nvSpPr>
            <p:cNvPr id="10776" name="Google Shape;10776;g3153119ad3f_0_4059"/>
            <p:cNvSpPr/>
            <p:nvPr/>
          </p:nvSpPr>
          <p:spPr>
            <a:xfrm>
              <a:off x="6050950" y="3841525"/>
              <a:ext cx="248750" cy="867450"/>
            </a:xfrm>
            <a:custGeom>
              <a:rect b="b" l="l" r="r" t="t"/>
              <a:pathLst>
                <a:path extrusionOk="0" h="34698" w="9950">
                  <a:moveTo>
                    <a:pt x="4810" y="1"/>
                  </a:moveTo>
                  <a:lnTo>
                    <a:pt x="1" y="34697"/>
                  </a:lnTo>
                  <a:lnTo>
                    <a:pt x="1563" y="34697"/>
                  </a:lnTo>
                  <a:lnTo>
                    <a:pt x="99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7" name="Google Shape;10777;g3153119ad3f_0_4059"/>
            <p:cNvSpPr/>
            <p:nvPr/>
          </p:nvSpPr>
          <p:spPr>
            <a:xfrm>
              <a:off x="7133150" y="3841525"/>
              <a:ext cx="248725" cy="867450"/>
            </a:xfrm>
            <a:custGeom>
              <a:rect b="b" l="l" r="r" t="t"/>
              <a:pathLst>
                <a:path extrusionOk="0" h="34698" w="9949">
                  <a:moveTo>
                    <a:pt x="1" y="1"/>
                  </a:moveTo>
                  <a:lnTo>
                    <a:pt x="8428" y="34697"/>
                  </a:lnTo>
                  <a:lnTo>
                    <a:pt x="9949" y="34697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8" name="Google Shape;10778;g3153119ad3f_0_4059"/>
            <p:cNvSpPr/>
            <p:nvPr/>
          </p:nvSpPr>
          <p:spPr>
            <a:xfrm>
              <a:off x="6050950" y="3764450"/>
              <a:ext cx="1330925" cy="154200"/>
            </a:xfrm>
            <a:custGeom>
              <a:rect b="b" l="l" r="r" t="t"/>
              <a:pathLst>
                <a:path extrusionOk="0" h="6168" w="53237">
                  <a:moveTo>
                    <a:pt x="1" y="1"/>
                  </a:moveTo>
                  <a:lnTo>
                    <a:pt x="1" y="6167"/>
                  </a:lnTo>
                  <a:lnTo>
                    <a:pt x="53237" y="6167"/>
                  </a:lnTo>
                  <a:lnTo>
                    <a:pt x="53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9" name="Google Shape;10779;g3153119ad3f_0_4059"/>
            <p:cNvSpPr/>
            <p:nvPr/>
          </p:nvSpPr>
          <p:spPr>
            <a:xfrm>
              <a:off x="6551450" y="3155025"/>
              <a:ext cx="381325" cy="609450"/>
            </a:xfrm>
            <a:custGeom>
              <a:rect b="b" l="l" r="r" t="t"/>
              <a:pathLst>
                <a:path extrusionOk="0" h="24378" w="15253">
                  <a:moveTo>
                    <a:pt x="4564" y="0"/>
                  </a:moveTo>
                  <a:lnTo>
                    <a:pt x="4564" y="10360"/>
                  </a:lnTo>
                  <a:lnTo>
                    <a:pt x="4071" y="10606"/>
                  </a:lnTo>
                  <a:lnTo>
                    <a:pt x="3618" y="10853"/>
                  </a:lnTo>
                  <a:lnTo>
                    <a:pt x="3166" y="11182"/>
                  </a:lnTo>
                  <a:lnTo>
                    <a:pt x="2714" y="11511"/>
                  </a:lnTo>
                  <a:lnTo>
                    <a:pt x="2344" y="11881"/>
                  </a:lnTo>
                  <a:lnTo>
                    <a:pt x="1974" y="12251"/>
                  </a:lnTo>
                  <a:lnTo>
                    <a:pt x="1604" y="12662"/>
                  </a:lnTo>
                  <a:lnTo>
                    <a:pt x="1275" y="13114"/>
                  </a:lnTo>
                  <a:lnTo>
                    <a:pt x="987" y="13566"/>
                  </a:lnTo>
                  <a:lnTo>
                    <a:pt x="741" y="14059"/>
                  </a:lnTo>
                  <a:lnTo>
                    <a:pt x="535" y="14553"/>
                  </a:lnTo>
                  <a:lnTo>
                    <a:pt x="371" y="15087"/>
                  </a:lnTo>
                  <a:lnTo>
                    <a:pt x="206" y="15622"/>
                  </a:lnTo>
                  <a:lnTo>
                    <a:pt x="124" y="16197"/>
                  </a:lnTo>
                  <a:lnTo>
                    <a:pt x="42" y="16773"/>
                  </a:lnTo>
                  <a:lnTo>
                    <a:pt x="1" y="17348"/>
                  </a:lnTo>
                  <a:lnTo>
                    <a:pt x="42" y="17800"/>
                  </a:lnTo>
                  <a:lnTo>
                    <a:pt x="83" y="18294"/>
                  </a:lnTo>
                  <a:lnTo>
                    <a:pt x="247" y="19404"/>
                  </a:lnTo>
                  <a:lnTo>
                    <a:pt x="494" y="20596"/>
                  </a:lnTo>
                  <a:lnTo>
                    <a:pt x="741" y="21706"/>
                  </a:lnTo>
                  <a:lnTo>
                    <a:pt x="1234" y="23597"/>
                  </a:lnTo>
                  <a:lnTo>
                    <a:pt x="1481" y="24378"/>
                  </a:lnTo>
                  <a:lnTo>
                    <a:pt x="13813" y="24378"/>
                  </a:lnTo>
                  <a:lnTo>
                    <a:pt x="14019" y="23597"/>
                  </a:lnTo>
                  <a:lnTo>
                    <a:pt x="14512" y="21706"/>
                  </a:lnTo>
                  <a:lnTo>
                    <a:pt x="14800" y="20596"/>
                  </a:lnTo>
                  <a:lnTo>
                    <a:pt x="15006" y="19404"/>
                  </a:lnTo>
                  <a:lnTo>
                    <a:pt x="15170" y="18294"/>
                  </a:lnTo>
                  <a:lnTo>
                    <a:pt x="15211" y="17800"/>
                  </a:lnTo>
                  <a:lnTo>
                    <a:pt x="15252" y="17348"/>
                  </a:lnTo>
                  <a:lnTo>
                    <a:pt x="15211" y="16773"/>
                  </a:lnTo>
                  <a:lnTo>
                    <a:pt x="15170" y="16197"/>
                  </a:lnTo>
                  <a:lnTo>
                    <a:pt x="15047" y="15622"/>
                  </a:lnTo>
                  <a:lnTo>
                    <a:pt x="14923" y="15087"/>
                  </a:lnTo>
                  <a:lnTo>
                    <a:pt x="14718" y="14553"/>
                  </a:lnTo>
                  <a:lnTo>
                    <a:pt x="14512" y="14059"/>
                  </a:lnTo>
                  <a:lnTo>
                    <a:pt x="14266" y="13566"/>
                  </a:lnTo>
                  <a:lnTo>
                    <a:pt x="13978" y="13114"/>
                  </a:lnTo>
                  <a:lnTo>
                    <a:pt x="13649" y="12662"/>
                  </a:lnTo>
                  <a:lnTo>
                    <a:pt x="13320" y="12251"/>
                  </a:lnTo>
                  <a:lnTo>
                    <a:pt x="12950" y="11881"/>
                  </a:lnTo>
                  <a:lnTo>
                    <a:pt x="12539" y="11511"/>
                  </a:lnTo>
                  <a:lnTo>
                    <a:pt x="12087" y="11182"/>
                  </a:lnTo>
                  <a:lnTo>
                    <a:pt x="11635" y="10853"/>
                  </a:lnTo>
                  <a:lnTo>
                    <a:pt x="11182" y="10606"/>
                  </a:lnTo>
                  <a:lnTo>
                    <a:pt x="10689" y="10360"/>
                  </a:lnTo>
                  <a:lnTo>
                    <a:pt x="106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0" name="Google Shape;10780;g3153119ad3f_0_4059"/>
            <p:cNvSpPr/>
            <p:nvPr/>
          </p:nvSpPr>
          <p:spPr>
            <a:xfrm>
              <a:off x="6556600" y="3634975"/>
              <a:ext cx="356650" cy="96625"/>
            </a:xfrm>
            <a:custGeom>
              <a:rect b="b" l="l" r="r" t="t"/>
              <a:pathLst>
                <a:path extrusionOk="0" h="3865" w="14266">
                  <a:moveTo>
                    <a:pt x="0" y="0"/>
                  </a:moveTo>
                  <a:lnTo>
                    <a:pt x="247" y="1233"/>
                  </a:lnTo>
                  <a:lnTo>
                    <a:pt x="13977" y="3864"/>
                  </a:lnTo>
                  <a:lnTo>
                    <a:pt x="14265" y="2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1" name="Google Shape;10781;g3153119ad3f_0_4059"/>
            <p:cNvSpPr/>
            <p:nvPr/>
          </p:nvSpPr>
          <p:spPr>
            <a:xfrm>
              <a:off x="6572000" y="3475675"/>
              <a:ext cx="359750" cy="95600"/>
            </a:xfrm>
            <a:custGeom>
              <a:rect b="b" l="l" r="r" t="t"/>
              <a:pathLst>
                <a:path extrusionOk="0" h="3824" w="14390">
                  <a:moveTo>
                    <a:pt x="659" y="0"/>
                  </a:moveTo>
                  <a:lnTo>
                    <a:pt x="330" y="535"/>
                  </a:lnTo>
                  <a:lnTo>
                    <a:pt x="1" y="1069"/>
                  </a:lnTo>
                  <a:lnTo>
                    <a:pt x="14389" y="3823"/>
                  </a:lnTo>
                  <a:lnTo>
                    <a:pt x="14307" y="3207"/>
                  </a:lnTo>
                  <a:lnTo>
                    <a:pt x="14184" y="259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AE87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2" name="Google Shape;10782;g3153119ad3f_0_4059"/>
            <p:cNvSpPr/>
            <p:nvPr/>
          </p:nvSpPr>
          <p:spPr>
            <a:xfrm>
              <a:off x="6595650" y="3457175"/>
              <a:ext cx="327875" cy="72975"/>
            </a:xfrm>
            <a:custGeom>
              <a:rect b="b" l="l" r="r" t="t"/>
              <a:pathLst>
                <a:path extrusionOk="0" h="2919" w="13115">
                  <a:moveTo>
                    <a:pt x="329" y="0"/>
                  </a:moveTo>
                  <a:lnTo>
                    <a:pt x="0" y="411"/>
                  </a:lnTo>
                  <a:lnTo>
                    <a:pt x="13114" y="2919"/>
                  </a:lnTo>
                  <a:lnTo>
                    <a:pt x="12950" y="242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3" name="Google Shape;10783;g3153119ad3f_0_4059"/>
            <p:cNvSpPr/>
            <p:nvPr/>
          </p:nvSpPr>
          <p:spPr>
            <a:xfrm>
              <a:off x="6552475" y="3593850"/>
              <a:ext cx="370025" cy="82250"/>
            </a:xfrm>
            <a:custGeom>
              <a:rect b="b" l="l" r="r" t="t"/>
              <a:pathLst>
                <a:path extrusionOk="0" h="3290" w="14801">
                  <a:moveTo>
                    <a:pt x="1" y="1"/>
                  </a:moveTo>
                  <a:lnTo>
                    <a:pt x="1" y="453"/>
                  </a:lnTo>
                  <a:lnTo>
                    <a:pt x="14677" y="3289"/>
                  </a:lnTo>
                  <a:lnTo>
                    <a:pt x="14800" y="2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87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4" name="Google Shape;10784;g3153119ad3f_0_4059"/>
            <p:cNvSpPr/>
            <p:nvPr/>
          </p:nvSpPr>
          <p:spPr>
            <a:xfrm>
              <a:off x="6552475" y="3528075"/>
              <a:ext cx="380300" cy="125425"/>
            </a:xfrm>
            <a:custGeom>
              <a:rect b="b" l="l" r="r" t="t"/>
              <a:pathLst>
                <a:path extrusionOk="0" h="5017" w="15212">
                  <a:moveTo>
                    <a:pt x="371" y="1"/>
                  </a:moveTo>
                  <a:lnTo>
                    <a:pt x="206" y="535"/>
                  </a:lnTo>
                  <a:lnTo>
                    <a:pt x="83" y="1070"/>
                  </a:lnTo>
                  <a:lnTo>
                    <a:pt x="1" y="1604"/>
                  </a:lnTo>
                  <a:lnTo>
                    <a:pt x="1" y="2179"/>
                  </a:lnTo>
                  <a:lnTo>
                    <a:pt x="14882" y="5016"/>
                  </a:lnTo>
                  <a:lnTo>
                    <a:pt x="15088" y="3865"/>
                  </a:lnTo>
                  <a:lnTo>
                    <a:pt x="15211" y="283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5" name="Google Shape;10785;g3153119ad3f_0_4059"/>
            <p:cNvSpPr/>
            <p:nvPr/>
          </p:nvSpPr>
          <p:spPr>
            <a:xfrm>
              <a:off x="6196900" y="3342050"/>
              <a:ext cx="263125" cy="422425"/>
            </a:xfrm>
            <a:custGeom>
              <a:rect b="b" l="l" r="r" t="t"/>
              <a:pathLst>
                <a:path extrusionOk="0" h="16897" w="10525">
                  <a:moveTo>
                    <a:pt x="3124" y="1"/>
                  </a:moveTo>
                  <a:lnTo>
                    <a:pt x="3124" y="782"/>
                  </a:lnTo>
                  <a:lnTo>
                    <a:pt x="3083" y="1933"/>
                  </a:lnTo>
                  <a:lnTo>
                    <a:pt x="2960" y="3043"/>
                  </a:lnTo>
                  <a:lnTo>
                    <a:pt x="2754" y="4153"/>
                  </a:lnTo>
                  <a:lnTo>
                    <a:pt x="2467" y="5222"/>
                  </a:lnTo>
                  <a:lnTo>
                    <a:pt x="2138" y="6291"/>
                  </a:lnTo>
                  <a:lnTo>
                    <a:pt x="1727" y="7359"/>
                  </a:lnTo>
                  <a:lnTo>
                    <a:pt x="1233" y="8387"/>
                  </a:lnTo>
                  <a:lnTo>
                    <a:pt x="699" y="9374"/>
                  </a:lnTo>
                  <a:lnTo>
                    <a:pt x="370" y="9990"/>
                  </a:lnTo>
                  <a:lnTo>
                    <a:pt x="165" y="10607"/>
                  </a:lnTo>
                  <a:lnTo>
                    <a:pt x="41" y="11306"/>
                  </a:lnTo>
                  <a:lnTo>
                    <a:pt x="0" y="12005"/>
                  </a:lnTo>
                  <a:lnTo>
                    <a:pt x="41" y="12704"/>
                  </a:lnTo>
                  <a:lnTo>
                    <a:pt x="123" y="13444"/>
                  </a:lnTo>
                  <a:lnTo>
                    <a:pt x="288" y="14266"/>
                  </a:lnTo>
                  <a:lnTo>
                    <a:pt x="493" y="15047"/>
                  </a:lnTo>
                  <a:lnTo>
                    <a:pt x="822" y="16362"/>
                  </a:lnTo>
                  <a:lnTo>
                    <a:pt x="987" y="16897"/>
                  </a:lnTo>
                  <a:lnTo>
                    <a:pt x="9537" y="16897"/>
                  </a:lnTo>
                  <a:lnTo>
                    <a:pt x="9702" y="16362"/>
                  </a:lnTo>
                  <a:lnTo>
                    <a:pt x="10031" y="15047"/>
                  </a:lnTo>
                  <a:lnTo>
                    <a:pt x="10195" y="14266"/>
                  </a:lnTo>
                  <a:lnTo>
                    <a:pt x="10360" y="13444"/>
                  </a:lnTo>
                  <a:lnTo>
                    <a:pt x="10483" y="12704"/>
                  </a:lnTo>
                  <a:lnTo>
                    <a:pt x="10524" y="12005"/>
                  </a:lnTo>
                  <a:lnTo>
                    <a:pt x="10483" y="11306"/>
                  </a:lnTo>
                  <a:lnTo>
                    <a:pt x="10360" y="10607"/>
                  </a:lnTo>
                  <a:lnTo>
                    <a:pt x="10113" y="9990"/>
                  </a:lnTo>
                  <a:lnTo>
                    <a:pt x="9825" y="9374"/>
                  </a:lnTo>
                  <a:lnTo>
                    <a:pt x="9291" y="8387"/>
                  </a:lnTo>
                  <a:lnTo>
                    <a:pt x="8797" y="7359"/>
                  </a:lnTo>
                  <a:lnTo>
                    <a:pt x="8386" y="6291"/>
                  </a:lnTo>
                  <a:lnTo>
                    <a:pt x="8016" y="5222"/>
                  </a:lnTo>
                  <a:lnTo>
                    <a:pt x="7770" y="4153"/>
                  </a:lnTo>
                  <a:lnTo>
                    <a:pt x="7523" y="3043"/>
                  </a:lnTo>
                  <a:lnTo>
                    <a:pt x="7400" y="1933"/>
                  </a:lnTo>
                  <a:lnTo>
                    <a:pt x="7359" y="782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6" name="Google Shape;10786;g3153119ad3f_0_4059"/>
            <p:cNvSpPr/>
            <p:nvPr/>
          </p:nvSpPr>
          <p:spPr>
            <a:xfrm>
              <a:off x="6196900" y="3630850"/>
              <a:ext cx="263125" cy="41125"/>
            </a:xfrm>
            <a:custGeom>
              <a:rect b="b" l="l" r="r" t="t"/>
              <a:pathLst>
                <a:path extrusionOk="0" h="1645" w="10525">
                  <a:moveTo>
                    <a:pt x="3371" y="1"/>
                  </a:moveTo>
                  <a:lnTo>
                    <a:pt x="3330" y="42"/>
                  </a:lnTo>
                  <a:lnTo>
                    <a:pt x="1480" y="1481"/>
                  </a:lnTo>
                  <a:lnTo>
                    <a:pt x="0" y="288"/>
                  </a:lnTo>
                  <a:lnTo>
                    <a:pt x="0" y="453"/>
                  </a:lnTo>
                  <a:lnTo>
                    <a:pt x="1439" y="1604"/>
                  </a:lnTo>
                  <a:lnTo>
                    <a:pt x="1480" y="1645"/>
                  </a:lnTo>
                  <a:lnTo>
                    <a:pt x="1521" y="1604"/>
                  </a:lnTo>
                  <a:lnTo>
                    <a:pt x="3371" y="165"/>
                  </a:lnTo>
                  <a:lnTo>
                    <a:pt x="5221" y="1604"/>
                  </a:lnTo>
                  <a:lnTo>
                    <a:pt x="5262" y="1645"/>
                  </a:lnTo>
                  <a:lnTo>
                    <a:pt x="5303" y="1604"/>
                  </a:lnTo>
                  <a:lnTo>
                    <a:pt x="7153" y="165"/>
                  </a:lnTo>
                  <a:lnTo>
                    <a:pt x="9003" y="1604"/>
                  </a:lnTo>
                  <a:lnTo>
                    <a:pt x="9044" y="1645"/>
                  </a:lnTo>
                  <a:lnTo>
                    <a:pt x="9085" y="1604"/>
                  </a:lnTo>
                  <a:lnTo>
                    <a:pt x="10524" y="453"/>
                  </a:lnTo>
                  <a:lnTo>
                    <a:pt x="10524" y="288"/>
                  </a:lnTo>
                  <a:lnTo>
                    <a:pt x="9044" y="1481"/>
                  </a:lnTo>
                  <a:lnTo>
                    <a:pt x="7194" y="42"/>
                  </a:lnTo>
                  <a:lnTo>
                    <a:pt x="7153" y="1"/>
                  </a:lnTo>
                  <a:lnTo>
                    <a:pt x="7112" y="42"/>
                  </a:lnTo>
                  <a:lnTo>
                    <a:pt x="5262" y="1481"/>
                  </a:lnTo>
                  <a:lnTo>
                    <a:pt x="3412" y="42"/>
                  </a:lnTo>
                  <a:lnTo>
                    <a:pt x="3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7" name="Google Shape;10787;g3153119ad3f_0_4059"/>
            <p:cNvSpPr/>
            <p:nvPr/>
          </p:nvSpPr>
          <p:spPr>
            <a:xfrm>
              <a:off x="6199975" y="3664775"/>
              <a:ext cx="256950" cy="40100"/>
            </a:xfrm>
            <a:custGeom>
              <a:rect b="b" l="l" r="r" t="t"/>
              <a:pathLst>
                <a:path extrusionOk="0" h="1604" w="10278">
                  <a:moveTo>
                    <a:pt x="3207" y="0"/>
                  </a:moveTo>
                  <a:lnTo>
                    <a:pt x="1357" y="1480"/>
                  </a:lnTo>
                  <a:lnTo>
                    <a:pt x="0" y="370"/>
                  </a:lnTo>
                  <a:lnTo>
                    <a:pt x="0" y="576"/>
                  </a:lnTo>
                  <a:lnTo>
                    <a:pt x="1316" y="1603"/>
                  </a:lnTo>
                  <a:lnTo>
                    <a:pt x="1398" y="1603"/>
                  </a:lnTo>
                  <a:lnTo>
                    <a:pt x="3248" y="124"/>
                  </a:lnTo>
                  <a:lnTo>
                    <a:pt x="5098" y="1603"/>
                  </a:lnTo>
                  <a:lnTo>
                    <a:pt x="5180" y="1603"/>
                  </a:lnTo>
                  <a:lnTo>
                    <a:pt x="7030" y="124"/>
                  </a:lnTo>
                  <a:lnTo>
                    <a:pt x="8880" y="1603"/>
                  </a:lnTo>
                  <a:lnTo>
                    <a:pt x="8962" y="1603"/>
                  </a:lnTo>
                  <a:lnTo>
                    <a:pt x="10237" y="576"/>
                  </a:lnTo>
                  <a:lnTo>
                    <a:pt x="10278" y="370"/>
                  </a:lnTo>
                  <a:lnTo>
                    <a:pt x="8921" y="1480"/>
                  </a:lnTo>
                  <a:lnTo>
                    <a:pt x="7071" y="0"/>
                  </a:lnTo>
                  <a:lnTo>
                    <a:pt x="6989" y="0"/>
                  </a:lnTo>
                  <a:lnTo>
                    <a:pt x="5139" y="1480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8" name="Google Shape;10788;g3153119ad3f_0_4059"/>
            <p:cNvSpPr/>
            <p:nvPr/>
          </p:nvSpPr>
          <p:spPr>
            <a:xfrm>
              <a:off x="6087950" y="3797350"/>
              <a:ext cx="606375" cy="89425"/>
            </a:xfrm>
            <a:custGeom>
              <a:rect b="b" l="l" r="r" t="t"/>
              <a:pathLst>
                <a:path extrusionOk="0" h="3577" w="24255">
                  <a:moveTo>
                    <a:pt x="24132" y="124"/>
                  </a:moveTo>
                  <a:lnTo>
                    <a:pt x="24132" y="3453"/>
                  </a:lnTo>
                  <a:lnTo>
                    <a:pt x="124" y="3453"/>
                  </a:lnTo>
                  <a:lnTo>
                    <a:pt x="124" y="124"/>
                  </a:lnTo>
                  <a:close/>
                  <a:moveTo>
                    <a:pt x="1" y="0"/>
                  </a:moveTo>
                  <a:lnTo>
                    <a:pt x="1" y="41"/>
                  </a:lnTo>
                  <a:lnTo>
                    <a:pt x="1" y="3495"/>
                  </a:lnTo>
                  <a:lnTo>
                    <a:pt x="1" y="3536"/>
                  </a:lnTo>
                  <a:lnTo>
                    <a:pt x="42" y="3577"/>
                  </a:lnTo>
                  <a:lnTo>
                    <a:pt x="24173" y="3577"/>
                  </a:lnTo>
                  <a:lnTo>
                    <a:pt x="24214" y="3536"/>
                  </a:lnTo>
                  <a:lnTo>
                    <a:pt x="24255" y="3495"/>
                  </a:lnTo>
                  <a:lnTo>
                    <a:pt x="24255" y="41"/>
                  </a:lnTo>
                  <a:lnTo>
                    <a:pt x="24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9" name="Google Shape;10789;g3153119ad3f_0_4059"/>
            <p:cNvSpPr/>
            <p:nvPr/>
          </p:nvSpPr>
          <p:spPr>
            <a:xfrm>
              <a:off x="6739525" y="3797350"/>
              <a:ext cx="605375" cy="89425"/>
            </a:xfrm>
            <a:custGeom>
              <a:rect b="b" l="l" r="r" t="t"/>
              <a:pathLst>
                <a:path extrusionOk="0" h="3577" w="24215">
                  <a:moveTo>
                    <a:pt x="24091" y="124"/>
                  </a:moveTo>
                  <a:lnTo>
                    <a:pt x="24091" y="3453"/>
                  </a:lnTo>
                  <a:lnTo>
                    <a:pt x="124" y="3453"/>
                  </a:lnTo>
                  <a:lnTo>
                    <a:pt x="124" y="124"/>
                  </a:lnTo>
                  <a:close/>
                  <a:moveTo>
                    <a:pt x="1" y="0"/>
                  </a:moveTo>
                  <a:lnTo>
                    <a:pt x="1" y="41"/>
                  </a:lnTo>
                  <a:lnTo>
                    <a:pt x="1" y="3495"/>
                  </a:lnTo>
                  <a:lnTo>
                    <a:pt x="1" y="3536"/>
                  </a:lnTo>
                  <a:lnTo>
                    <a:pt x="42" y="3577"/>
                  </a:lnTo>
                  <a:lnTo>
                    <a:pt x="24173" y="3577"/>
                  </a:lnTo>
                  <a:lnTo>
                    <a:pt x="24214" y="3536"/>
                  </a:lnTo>
                  <a:lnTo>
                    <a:pt x="24214" y="3495"/>
                  </a:lnTo>
                  <a:lnTo>
                    <a:pt x="24214" y="41"/>
                  </a:lnTo>
                  <a:lnTo>
                    <a:pt x="24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0" name="Google Shape;10790;g3153119ad3f_0_4059"/>
            <p:cNvSpPr/>
            <p:nvPr/>
          </p:nvSpPr>
          <p:spPr>
            <a:xfrm>
              <a:off x="6375725" y="3827150"/>
              <a:ext cx="29825" cy="29825"/>
            </a:xfrm>
            <a:custGeom>
              <a:rect b="b" l="l" r="r" t="t"/>
              <a:pathLst>
                <a:path extrusionOk="0" h="1193" w="1193">
                  <a:moveTo>
                    <a:pt x="781" y="124"/>
                  </a:moveTo>
                  <a:lnTo>
                    <a:pt x="946" y="247"/>
                  </a:lnTo>
                  <a:lnTo>
                    <a:pt x="1069" y="412"/>
                  </a:lnTo>
                  <a:lnTo>
                    <a:pt x="1069" y="576"/>
                  </a:lnTo>
                  <a:lnTo>
                    <a:pt x="1069" y="782"/>
                  </a:lnTo>
                  <a:lnTo>
                    <a:pt x="946" y="905"/>
                  </a:lnTo>
                  <a:lnTo>
                    <a:pt x="781" y="1028"/>
                  </a:lnTo>
                  <a:lnTo>
                    <a:pt x="617" y="1069"/>
                  </a:lnTo>
                  <a:lnTo>
                    <a:pt x="411" y="1028"/>
                  </a:lnTo>
                  <a:lnTo>
                    <a:pt x="288" y="905"/>
                  </a:lnTo>
                  <a:lnTo>
                    <a:pt x="165" y="782"/>
                  </a:lnTo>
                  <a:lnTo>
                    <a:pt x="123" y="576"/>
                  </a:lnTo>
                  <a:lnTo>
                    <a:pt x="165" y="412"/>
                  </a:lnTo>
                  <a:lnTo>
                    <a:pt x="288" y="247"/>
                  </a:lnTo>
                  <a:lnTo>
                    <a:pt x="411" y="124"/>
                  </a:lnTo>
                  <a:close/>
                  <a:moveTo>
                    <a:pt x="617" y="0"/>
                  </a:moveTo>
                  <a:lnTo>
                    <a:pt x="370" y="42"/>
                  </a:lnTo>
                  <a:lnTo>
                    <a:pt x="206" y="165"/>
                  </a:lnTo>
                  <a:lnTo>
                    <a:pt x="41" y="329"/>
                  </a:lnTo>
                  <a:lnTo>
                    <a:pt x="41" y="453"/>
                  </a:lnTo>
                  <a:lnTo>
                    <a:pt x="0" y="576"/>
                  </a:lnTo>
                  <a:lnTo>
                    <a:pt x="41" y="699"/>
                  </a:lnTo>
                  <a:lnTo>
                    <a:pt x="41" y="823"/>
                  </a:lnTo>
                  <a:lnTo>
                    <a:pt x="206" y="987"/>
                  </a:lnTo>
                  <a:lnTo>
                    <a:pt x="370" y="1152"/>
                  </a:lnTo>
                  <a:lnTo>
                    <a:pt x="617" y="1193"/>
                  </a:lnTo>
                  <a:lnTo>
                    <a:pt x="863" y="1152"/>
                  </a:lnTo>
                  <a:lnTo>
                    <a:pt x="1028" y="987"/>
                  </a:lnTo>
                  <a:lnTo>
                    <a:pt x="1151" y="823"/>
                  </a:lnTo>
                  <a:lnTo>
                    <a:pt x="1192" y="576"/>
                  </a:lnTo>
                  <a:lnTo>
                    <a:pt x="1151" y="329"/>
                  </a:lnTo>
                  <a:lnTo>
                    <a:pt x="1028" y="165"/>
                  </a:lnTo>
                  <a:lnTo>
                    <a:pt x="863" y="42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1" name="Google Shape;10791;g3153119ad3f_0_4059"/>
            <p:cNvSpPr/>
            <p:nvPr/>
          </p:nvSpPr>
          <p:spPr>
            <a:xfrm>
              <a:off x="7027300" y="3827150"/>
              <a:ext cx="29825" cy="29825"/>
            </a:xfrm>
            <a:custGeom>
              <a:rect b="b" l="l" r="r" t="t"/>
              <a:pathLst>
                <a:path extrusionOk="0" h="1193" w="1193">
                  <a:moveTo>
                    <a:pt x="781" y="124"/>
                  </a:moveTo>
                  <a:lnTo>
                    <a:pt x="946" y="247"/>
                  </a:lnTo>
                  <a:lnTo>
                    <a:pt x="1028" y="412"/>
                  </a:lnTo>
                  <a:lnTo>
                    <a:pt x="1069" y="576"/>
                  </a:lnTo>
                  <a:lnTo>
                    <a:pt x="1028" y="782"/>
                  </a:lnTo>
                  <a:lnTo>
                    <a:pt x="946" y="905"/>
                  </a:lnTo>
                  <a:lnTo>
                    <a:pt x="781" y="1028"/>
                  </a:lnTo>
                  <a:lnTo>
                    <a:pt x="617" y="1069"/>
                  </a:lnTo>
                  <a:lnTo>
                    <a:pt x="411" y="1028"/>
                  </a:lnTo>
                  <a:lnTo>
                    <a:pt x="247" y="905"/>
                  </a:lnTo>
                  <a:lnTo>
                    <a:pt x="165" y="782"/>
                  </a:lnTo>
                  <a:lnTo>
                    <a:pt x="124" y="576"/>
                  </a:lnTo>
                  <a:lnTo>
                    <a:pt x="165" y="412"/>
                  </a:lnTo>
                  <a:lnTo>
                    <a:pt x="247" y="247"/>
                  </a:lnTo>
                  <a:lnTo>
                    <a:pt x="411" y="124"/>
                  </a:lnTo>
                  <a:close/>
                  <a:moveTo>
                    <a:pt x="617" y="0"/>
                  </a:moveTo>
                  <a:lnTo>
                    <a:pt x="370" y="42"/>
                  </a:lnTo>
                  <a:lnTo>
                    <a:pt x="165" y="165"/>
                  </a:lnTo>
                  <a:lnTo>
                    <a:pt x="41" y="329"/>
                  </a:lnTo>
                  <a:lnTo>
                    <a:pt x="0" y="453"/>
                  </a:lnTo>
                  <a:lnTo>
                    <a:pt x="0" y="576"/>
                  </a:lnTo>
                  <a:lnTo>
                    <a:pt x="0" y="699"/>
                  </a:lnTo>
                  <a:lnTo>
                    <a:pt x="41" y="823"/>
                  </a:lnTo>
                  <a:lnTo>
                    <a:pt x="165" y="987"/>
                  </a:lnTo>
                  <a:lnTo>
                    <a:pt x="370" y="1152"/>
                  </a:lnTo>
                  <a:lnTo>
                    <a:pt x="617" y="1193"/>
                  </a:lnTo>
                  <a:lnTo>
                    <a:pt x="823" y="1152"/>
                  </a:lnTo>
                  <a:lnTo>
                    <a:pt x="1028" y="987"/>
                  </a:lnTo>
                  <a:lnTo>
                    <a:pt x="1151" y="823"/>
                  </a:lnTo>
                  <a:lnTo>
                    <a:pt x="1193" y="576"/>
                  </a:lnTo>
                  <a:lnTo>
                    <a:pt x="1151" y="329"/>
                  </a:lnTo>
                  <a:lnTo>
                    <a:pt x="1028" y="165"/>
                  </a:lnTo>
                  <a:lnTo>
                    <a:pt x="823" y="42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2" name="Google Shape;10792;g3153119ad3f_0_4059"/>
            <p:cNvSpPr/>
            <p:nvPr/>
          </p:nvSpPr>
          <p:spPr>
            <a:xfrm>
              <a:off x="7056075" y="3475675"/>
              <a:ext cx="180900" cy="288800"/>
            </a:xfrm>
            <a:custGeom>
              <a:rect b="b" l="l" r="r" t="t"/>
              <a:pathLst>
                <a:path extrusionOk="0" h="11552" w="7236">
                  <a:moveTo>
                    <a:pt x="2179" y="0"/>
                  </a:moveTo>
                  <a:lnTo>
                    <a:pt x="2179" y="2672"/>
                  </a:lnTo>
                  <a:lnTo>
                    <a:pt x="1933" y="2960"/>
                  </a:lnTo>
                  <a:lnTo>
                    <a:pt x="1727" y="3248"/>
                  </a:lnTo>
                  <a:lnTo>
                    <a:pt x="1275" y="3906"/>
                  </a:lnTo>
                  <a:lnTo>
                    <a:pt x="905" y="4604"/>
                  </a:lnTo>
                  <a:lnTo>
                    <a:pt x="617" y="5385"/>
                  </a:lnTo>
                  <a:lnTo>
                    <a:pt x="370" y="6167"/>
                  </a:lnTo>
                  <a:lnTo>
                    <a:pt x="165" y="6906"/>
                  </a:lnTo>
                  <a:lnTo>
                    <a:pt x="42" y="7605"/>
                  </a:lnTo>
                  <a:lnTo>
                    <a:pt x="0" y="8222"/>
                  </a:lnTo>
                  <a:lnTo>
                    <a:pt x="42" y="8674"/>
                  </a:lnTo>
                  <a:lnTo>
                    <a:pt x="124" y="9209"/>
                  </a:lnTo>
                  <a:lnTo>
                    <a:pt x="370" y="10277"/>
                  </a:lnTo>
                  <a:lnTo>
                    <a:pt x="576" y="11182"/>
                  </a:lnTo>
                  <a:lnTo>
                    <a:pt x="699" y="11552"/>
                  </a:lnTo>
                  <a:lnTo>
                    <a:pt x="6537" y="11552"/>
                  </a:lnTo>
                  <a:lnTo>
                    <a:pt x="6660" y="11182"/>
                  </a:lnTo>
                  <a:lnTo>
                    <a:pt x="6866" y="10277"/>
                  </a:lnTo>
                  <a:lnTo>
                    <a:pt x="7112" y="9209"/>
                  </a:lnTo>
                  <a:lnTo>
                    <a:pt x="7195" y="8674"/>
                  </a:lnTo>
                  <a:lnTo>
                    <a:pt x="7236" y="8222"/>
                  </a:lnTo>
                  <a:lnTo>
                    <a:pt x="7195" y="7605"/>
                  </a:lnTo>
                  <a:lnTo>
                    <a:pt x="7071" y="6906"/>
                  </a:lnTo>
                  <a:lnTo>
                    <a:pt x="6866" y="6167"/>
                  </a:lnTo>
                  <a:lnTo>
                    <a:pt x="6619" y="5385"/>
                  </a:lnTo>
                  <a:lnTo>
                    <a:pt x="6290" y="4604"/>
                  </a:lnTo>
                  <a:lnTo>
                    <a:pt x="5961" y="3906"/>
                  </a:lnTo>
                  <a:lnTo>
                    <a:pt x="5509" y="3248"/>
                  </a:lnTo>
                  <a:lnTo>
                    <a:pt x="5303" y="2960"/>
                  </a:lnTo>
                  <a:lnTo>
                    <a:pt x="5057" y="2672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3" name="Google Shape;10793;g3153119ad3f_0_4059"/>
          <p:cNvGrpSpPr/>
          <p:nvPr/>
        </p:nvGrpSpPr>
        <p:grpSpPr>
          <a:xfrm>
            <a:off x="5543263" y="1948726"/>
            <a:ext cx="1105104" cy="1177951"/>
            <a:chOff x="4831400" y="1322775"/>
            <a:chExt cx="675450" cy="719975"/>
          </a:xfrm>
        </p:grpSpPr>
        <p:sp>
          <p:nvSpPr>
            <p:cNvPr id="10794" name="Google Shape;10794;g3153119ad3f_0_4059"/>
            <p:cNvSpPr/>
            <p:nvPr/>
          </p:nvSpPr>
          <p:spPr>
            <a:xfrm>
              <a:off x="5503725" y="2011650"/>
              <a:ext cx="1075" cy="1075"/>
            </a:xfrm>
            <a:custGeom>
              <a:rect b="b" l="l" r="r" t="t"/>
              <a:pathLst>
                <a:path extrusionOk="0" h="43" w="43">
                  <a:moveTo>
                    <a:pt x="42" y="1"/>
                  </a:moveTo>
                  <a:lnTo>
                    <a:pt x="1" y="42"/>
                  </a:lnTo>
                  <a:lnTo>
                    <a:pt x="42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FCCB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5" name="Google Shape;10795;g3153119ad3f_0_4059"/>
            <p:cNvSpPr/>
            <p:nvPr/>
          </p:nvSpPr>
          <p:spPr>
            <a:xfrm>
              <a:off x="5243700" y="1672900"/>
              <a:ext cx="25" cy="1075"/>
            </a:xfrm>
            <a:custGeom>
              <a:rect b="b" l="l" r="r" t="t"/>
              <a:pathLst>
                <a:path extrusionOk="0" h="43" w="1">
                  <a:moveTo>
                    <a:pt x="1" y="42"/>
                  </a:moveTo>
                  <a:lnTo>
                    <a:pt x="1" y="42"/>
                  </a:lnTo>
                  <a:lnTo>
                    <a:pt x="1" y="1"/>
                  </a:lnTo>
                  <a:lnTo>
                    <a:pt x="1" y="42"/>
                  </a:lnTo>
                  <a:close/>
                </a:path>
              </a:pathLst>
            </a:custGeom>
            <a:solidFill>
              <a:srgbClr val="FFCCB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6" name="Google Shape;10796;g3153119ad3f_0_4059"/>
            <p:cNvSpPr/>
            <p:nvPr/>
          </p:nvSpPr>
          <p:spPr>
            <a:xfrm>
              <a:off x="5208500" y="1708125"/>
              <a:ext cx="25" cy="1075"/>
            </a:xfrm>
            <a:custGeom>
              <a:rect b="b" l="l" r="r" t="t"/>
              <a:pathLst>
                <a:path extrusionOk="0" h="43" w="1">
                  <a:moveTo>
                    <a:pt x="0" y="42"/>
                  </a:moveTo>
                  <a:lnTo>
                    <a:pt x="0" y="1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CCB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7" name="Google Shape;10797;g3153119ad3f_0_4059"/>
            <p:cNvSpPr/>
            <p:nvPr/>
          </p:nvSpPr>
          <p:spPr>
            <a:xfrm>
              <a:off x="5115250" y="1436725"/>
              <a:ext cx="234150" cy="271425"/>
            </a:xfrm>
            <a:custGeom>
              <a:rect b="b" l="l" r="r" t="t"/>
              <a:pathLst>
                <a:path extrusionOk="0" h="10857" w="9366">
                  <a:moveTo>
                    <a:pt x="4227" y="0"/>
                  </a:moveTo>
                  <a:lnTo>
                    <a:pt x="3854" y="42"/>
                  </a:lnTo>
                  <a:lnTo>
                    <a:pt x="3647" y="125"/>
                  </a:lnTo>
                  <a:lnTo>
                    <a:pt x="3440" y="208"/>
                  </a:lnTo>
                  <a:lnTo>
                    <a:pt x="3026" y="373"/>
                  </a:lnTo>
                  <a:lnTo>
                    <a:pt x="2736" y="415"/>
                  </a:lnTo>
                  <a:lnTo>
                    <a:pt x="2445" y="456"/>
                  </a:lnTo>
                  <a:lnTo>
                    <a:pt x="2445" y="498"/>
                  </a:lnTo>
                  <a:lnTo>
                    <a:pt x="2445" y="1078"/>
                  </a:lnTo>
                  <a:lnTo>
                    <a:pt x="2404" y="1658"/>
                  </a:lnTo>
                  <a:lnTo>
                    <a:pt x="2280" y="2196"/>
                  </a:lnTo>
                  <a:lnTo>
                    <a:pt x="2197" y="2487"/>
                  </a:lnTo>
                  <a:lnTo>
                    <a:pt x="2073" y="2735"/>
                  </a:lnTo>
                  <a:lnTo>
                    <a:pt x="1990" y="2901"/>
                  </a:lnTo>
                  <a:lnTo>
                    <a:pt x="1865" y="2984"/>
                  </a:lnTo>
                  <a:lnTo>
                    <a:pt x="1741" y="3067"/>
                  </a:lnTo>
                  <a:lnTo>
                    <a:pt x="1575" y="3067"/>
                  </a:lnTo>
                  <a:lnTo>
                    <a:pt x="1451" y="2859"/>
                  </a:lnTo>
                  <a:lnTo>
                    <a:pt x="1327" y="2652"/>
                  </a:lnTo>
                  <a:lnTo>
                    <a:pt x="1161" y="2569"/>
                  </a:lnTo>
                  <a:lnTo>
                    <a:pt x="995" y="2487"/>
                  </a:lnTo>
                  <a:lnTo>
                    <a:pt x="829" y="2487"/>
                  </a:lnTo>
                  <a:lnTo>
                    <a:pt x="664" y="2528"/>
                  </a:lnTo>
                  <a:lnTo>
                    <a:pt x="539" y="2611"/>
                  </a:lnTo>
                  <a:lnTo>
                    <a:pt x="415" y="2735"/>
                  </a:lnTo>
                  <a:lnTo>
                    <a:pt x="332" y="2901"/>
                  </a:lnTo>
                  <a:lnTo>
                    <a:pt x="291" y="3108"/>
                  </a:lnTo>
                  <a:lnTo>
                    <a:pt x="208" y="3440"/>
                  </a:lnTo>
                  <a:lnTo>
                    <a:pt x="166" y="3771"/>
                  </a:lnTo>
                  <a:lnTo>
                    <a:pt x="208" y="4103"/>
                  </a:lnTo>
                  <a:lnTo>
                    <a:pt x="291" y="4434"/>
                  </a:lnTo>
                  <a:lnTo>
                    <a:pt x="291" y="4683"/>
                  </a:lnTo>
                  <a:lnTo>
                    <a:pt x="332" y="4973"/>
                  </a:lnTo>
                  <a:lnTo>
                    <a:pt x="332" y="5304"/>
                  </a:lnTo>
                  <a:lnTo>
                    <a:pt x="249" y="5760"/>
                  </a:lnTo>
                  <a:lnTo>
                    <a:pt x="166" y="6174"/>
                  </a:lnTo>
                  <a:lnTo>
                    <a:pt x="1" y="6506"/>
                  </a:lnTo>
                  <a:lnTo>
                    <a:pt x="166" y="6796"/>
                  </a:lnTo>
                  <a:lnTo>
                    <a:pt x="374" y="7045"/>
                  </a:lnTo>
                  <a:lnTo>
                    <a:pt x="125" y="9324"/>
                  </a:lnTo>
                  <a:lnTo>
                    <a:pt x="539" y="9572"/>
                  </a:lnTo>
                  <a:lnTo>
                    <a:pt x="1410" y="10069"/>
                  </a:lnTo>
                  <a:lnTo>
                    <a:pt x="1948" y="10360"/>
                  </a:lnTo>
                  <a:lnTo>
                    <a:pt x="2528" y="10567"/>
                  </a:lnTo>
                  <a:lnTo>
                    <a:pt x="3150" y="10774"/>
                  </a:lnTo>
                  <a:lnTo>
                    <a:pt x="3730" y="10857"/>
                  </a:lnTo>
                  <a:lnTo>
                    <a:pt x="3979" y="10774"/>
                  </a:lnTo>
                  <a:lnTo>
                    <a:pt x="4227" y="10650"/>
                  </a:lnTo>
                  <a:lnTo>
                    <a:pt x="4434" y="10484"/>
                  </a:lnTo>
                  <a:lnTo>
                    <a:pt x="4600" y="10360"/>
                  </a:lnTo>
                  <a:lnTo>
                    <a:pt x="4849" y="10069"/>
                  </a:lnTo>
                  <a:lnTo>
                    <a:pt x="5015" y="9779"/>
                  </a:lnTo>
                  <a:lnTo>
                    <a:pt x="4227" y="9779"/>
                  </a:lnTo>
                  <a:lnTo>
                    <a:pt x="3813" y="9738"/>
                  </a:lnTo>
                  <a:lnTo>
                    <a:pt x="3564" y="9697"/>
                  </a:lnTo>
                  <a:lnTo>
                    <a:pt x="3233" y="9572"/>
                  </a:lnTo>
                  <a:lnTo>
                    <a:pt x="2943" y="9406"/>
                  </a:lnTo>
                  <a:lnTo>
                    <a:pt x="2694" y="9241"/>
                  </a:lnTo>
                  <a:lnTo>
                    <a:pt x="2445" y="9075"/>
                  </a:lnTo>
                  <a:lnTo>
                    <a:pt x="2238" y="8868"/>
                  </a:lnTo>
                  <a:lnTo>
                    <a:pt x="2114" y="8661"/>
                  </a:lnTo>
                  <a:lnTo>
                    <a:pt x="1948" y="8453"/>
                  </a:lnTo>
                  <a:lnTo>
                    <a:pt x="1865" y="8246"/>
                  </a:lnTo>
                  <a:lnTo>
                    <a:pt x="1783" y="7998"/>
                  </a:lnTo>
                  <a:lnTo>
                    <a:pt x="1741" y="7790"/>
                  </a:lnTo>
                  <a:lnTo>
                    <a:pt x="2404" y="8205"/>
                  </a:lnTo>
                  <a:lnTo>
                    <a:pt x="3150" y="8578"/>
                  </a:lnTo>
                  <a:lnTo>
                    <a:pt x="3606" y="8785"/>
                  </a:lnTo>
                  <a:lnTo>
                    <a:pt x="4062" y="8909"/>
                  </a:lnTo>
                  <a:lnTo>
                    <a:pt x="4559" y="9034"/>
                  </a:lnTo>
                  <a:lnTo>
                    <a:pt x="5139" y="9158"/>
                  </a:lnTo>
                  <a:lnTo>
                    <a:pt x="5595" y="9158"/>
                  </a:lnTo>
                  <a:lnTo>
                    <a:pt x="6051" y="9116"/>
                  </a:lnTo>
                  <a:lnTo>
                    <a:pt x="6506" y="9075"/>
                  </a:lnTo>
                  <a:lnTo>
                    <a:pt x="6921" y="8992"/>
                  </a:lnTo>
                  <a:lnTo>
                    <a:pt x="7335" y="8868"/>
                  </a:lnTo>
                  <a:lnTo>
                    <a:pt x="7708" y="8702"/>
                  </a:lnTo>
                  <a:lnTo>
                    <a:pt x="8040" y="8453"/>
                  </a:lnTo>
                  <a:lnTo>
                    <a:pt x="8371" y="8205"/>
                  </a:lnTo>
                  <a:lnTo>
                    <a:pt x="8620" y="7915"/>
                  </a:lnTo>
                  <a:lnTo>
                    <a:pt x="8868" y="7542"/>
                  </a:lnTo>
                  <a:lnTo>
                    <a:pt x="9034" y="7210"/>
                  </a:lnTo>
                  <a:lnTo>
                    <a:pt x="9158" y="6796"/>
                  </a:lnTo>
                  <a:lnTo>
                    <a:pt x="9283" y="5967"/>
                  </a:lnTo>
                  <a:lnTo>
                    <a:pt x="9365" y="5138"/>
                  </a:lnTo>
                  <a:lnTo>
                    <a:pt x="9365" y="4310"/>
                  </a:lnTo>
                  <a:lnTo>
                    <a:pt x="9283" y="3440"/>
                  </a:lnTo>
                  <a:lnTo>
                    <a:pt x="9117" y="2569"/>
                  </a:lnTo>
                  <a:lnTo>
                    <a:pt x="8868" y="1741"/>
                  </a:lnTo>
                  <a:lnTo>
                    <a:pt x="8578" y="953"/>
                  </a:lnTo>
                  <a:lnTo>
                    <a:pt x="8247" y="166"/>
                  </a:lnTo>
                  <a:lnTo>
                    <a:pt x="8081" y="208"/>
                  </a:lnTo>
                  <a:lnTo>
                    <a:pt x="7749" y="332"/>
                  </a:lnTo>
                  <a:lnTo>
                    <a:pt x="7335" y="373"/>
                  </a:lnTo>
                  <a:lnTo>
                    <a:pt x="6299" y="373"/>
                  </a:lnTo>
                  <a:lnTo>
                    <a:pt x="5802" y="290"/>
                  </a:lnTo>
                  <a:lnTo>
                    <a:pt x="5305" y="208"/>
                  </a:lnTo>
                  <a:lnTo>
                    <a:pt x="4559" y="42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8" name="Google Shape;10798;g3153119ad3f_0_4059"/>
            <p:cNvSpPr/>
            <p:nvPr/>
          </p:nvSpPr>
          <p:spPr>
            <a:xfrm>
              <a:off x="5243700" y="1665650"/>
              <a:ext cx="25" cy="7275"/>
            </a:xfrm>
            <a:custGeom>
              <a:rect b="b" l="l" r="r" t="t"/>
              <a:pathLst>
                <a:path extrusionOk="0" h="291" w="1">
                  <a:moveTo>
                    <a:pt x="1" y="29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91"/>
                  </a:lnTo>
                  <a:lnTo>
                    <a:pt x="1" y="291"/>
                  </a:lnTo>
                  <a:close/>
                </a:path>
              </a:pathLst>
            </a:custGeom>
            <a:solidFill>
              <a:srgbClr val="E8AC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9" name="Google Shape;10799;g3153119ad3f_0_4059"/>
            <p:cNvSpPr/>
            <p:nvPr/>
          </p:nvSpPr>
          <p:spPr>
            <a:xfrm>
              <a:off x="5161875" y="1642875"/>
              <a:ext cx="81850" cy="38350"/>
            </a:xfrm>
            <a:custGeom>
              <a:rect b="b" l="l" r="r" t="t"/>
              <a:pathLst>
                <a:path extrusionOk="0" h="1534" w="3274">
                  <a:moveTo>
                    <a:pt x="0" y="0"/>
                  </a:moveTo>
                  <a:lnTo>
                    <a:pt x="83" y="207"/>
                  </a:lnTo>
                  <a:lnTo>
                    <a:pt x="249" y="415"/>
                  </a:lnTo>
                  <a:lnTo>
                    <a:pt x="373" y="622"/>
                  </a:lnTo>
                  <a:lnTo>
                    <a:pt x="580" y="829"/>
                  </a:lnTo>
                  <a:lnTo>
                    <a:pt x="829" y="995"/>
                  </a:lnTo>
                  <a:lnTo>
                    <a:pt x="1078" y="1160"/>
                  </a:lnTo>
                  <a:lnTo>
                    <a:pt x="1368" y="1326"/>
                  </a:lnTo>
                  <a:lnTo>
                    <a:pt x="1699" y="1451"/>
                  </a:lnTo>
                  <a:lnTo>
                    <a:pt x="1948" y="1492"/>
                  </a:lnTo>
                  <a:lnTo>
                    <a:pt x="2362" y="1533"/>
                  </a:lnTo>
                  <a:lnTo>
                    <a:pt x="3150" y="1533"/>
                  </a:lnTo>
                  <a:lnTo>
                    <a:pt x="3274" y="1243"/>
                  </a:lnTo>
                  <a:lnTo>
                    <a:pt x="3274" y="1202"/>
                  </a:lnTo>
                  <a:lnTo>
                    <a:pt x="3274" y="912"/>
                  </a:lnTo>
                  <a:lnTo>
                    <a:pt x="2404" y="788"/>
                  </a:lnTo>
                  <a:lnTo>
                    <a:pt x="1575" y="622"/>
                  </a:lnTo>
                  <a:lnTo>
                    <a:pt x="746" y="332"/>
                  </a:lnTo>
                  <a:lnTo>
                    <a:pt x="373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0" name="Google Shape;10800;g3153119ad3f_0_4059"/>
            <p:cNvSpPr/>
            <p:nvPr/>
          </p:nvSpPr>
          <p:spPr>
            <a:xfrm>
              <a:off x="5243700" y="1665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AC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1" name="Google Shape;10801;g3153119ad3f_0_4059"/>
            <p:cNvSpPr/>
            <p:nvPr/>
          </p:nvSpPr>
          <p:spPr>
            <a:xfrm>
              <a:off x="5158775" y="1631475"/>
              <a:ext cx="84950" cy="34200"/>
            </a:xfrm>
            <a:custGeom>
              <a:rect b="b" l="l" r="r" t="t"/>
              <a:pathLst>
                <a:path extrusionOk="0" h="1368" w="3398">
                  <a:moveTo>
                    <a:pt x="0" y="0"/>
                  </a:moveTo>
                  <a:lnTo>
                    <a:pt x="42" y="208"/>
                  </a:lnTo>
                  <a:lnTo>
                    <a:pt x="124" y="456"/>
                  </a:lnTo>
                  <a:lnTo>
                    <a:pt x="497" y="622"/>
                  </a:lnTo>
                  <a:lnTo>
                    <a:pt x="870" y="788"/>
                  </a:lnTo>
                  <a:lnTo>
                    <a:pt x="1699" y="1078"/>
                  </a:lnTo>
                  <a:lnTo>
                    <a:pt x="2528" y="1244"/>
                  </a:lnTo>
                  <a:lnTo>
                    <a:pt x="3398" y="1368"/>
                  </a:lnTo>
                  <a:lnTo>
                    <a:pt x="3398" y="1368"/>
                  </a:lnTo>
                  <a:lnTo>
                    <a:pt x="2818" y="1244"/>
                  </a:lnTo>
                  <a:lnTo>
                    <a:pt x="2321" y="1119"/>
                  </a:lnTo>
                  <a:lnTo>
                    <a:pt x="1865" y="995"/>
                  </a:lnTo>
                  <a:lnTo>
                    <a:pt x="1409" y="788"/>
                  </a:lnTo>
                  <a:lnTo>
                    <a:pt x="663" y="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2" name="Google Shape;10802;g3153119ad3f_0_4059"/>
            <p:cNvSpPr/>
            <p:nvPr/>
          </p:nvSpPr>
          <p:spPr>
            <a:xfrm>
              <a:off x="5048950" y="1951575"/>
              <a:ext cx="15575" cy="61150"/>
            </a:xfrm>
            <a:custGeom>
              <a:rect b="b" l="l" r="r" t="t"/>
              <a:pathLst>
                <a:path extrusionOk="0" h="2446" w="623">
                  <a:moveTo>
                    <a:pt x="581" y="0"/>
                  </a:moveTo>
                  <a:lnTo>
                    <a:pt x="291" y="1244"/>
                  </a:lnTo>
                  <a:lnTo>
                    <a:pt x="1" y="2445"/>
                  </a:lnTo>
                  <a:lnTo>
                    <a:pt x="125" y="2445"/>
                  </a:lnTo>
                  <a:lnTo>
                    <a:pt x="415" y="1244"/>
                  </a:lnTo>
                  <a:lnTo>
                    <a:pt x="622" y="42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F9973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3" name="Google Shape;10803;g3153119ad3f_0_4059"/>
            <p:cNvSpPr/>
            <p:nvPr/>
          </p:nvSpPr>
          <p:spPr>
            <a:xfrm>
              <a:off x="5401175" y="1871800"/>
              <a:ext cx="21775" cy="106725"/>
            </a:xfrm>
            <a:custGeom>
              <a:rect b="b" l="l" r="r" t="t"/>
              <a:pathLst>
                <a:path extrusionOk="0" h="4269" w="871">
                  <a:moveTo>
                    <a:pt x="0" y="1"/>
                  </a:moveTo>
                  <a:lnTo>
                    <a:pt x="249" y="1078"/>
                  </a:lnTo>
                  <a:lnTo>
                    <a:pt x="456" y="2156"/>
                  </a:lnTo>
                  <a:lnTo>
                    <a:pt x="788" y="4269"/>
                  </a:lnTo>
                  <a:lnTo>
                    <a:pt x="871" y="4227"/>
                  </a:lnTo>
                  <a:lnTo>
                    <a:pt x="829" y="4144"/>
                  </a:lnTo>
                  <a:lnTo>
                    <a:pt x="705" y="3109"/>
                  </a:lnTo>
                  <a:lnTo>
                    <a:pt x="539" y="2073"/>
                  </a:lnTo>
                  <a:lnTo>
                    <a:pt x="290" y="103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9973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4" name="Google Shape;10804;g3153119ad3f_0_4059"/>
            <p:cNvSpPr/>
            <p:nvPr/>
          </p:nvSpPr>
          <p:spPr>
            <a:xfrm>
              <a:off x="5420850" y="1977475"/>
              <a:ext cx="6250" cy="35250"/>
            </a:xfrm>
            <a:custGeom>
              <a:rect b="b" l="l" r="r" t="t"/>
              <a:pathLst>
                <a:path extrusionOk="0" h="1410" w="250">
                  <a:moveTo>
                    <a:pt x="84" y="0"/>
                  </a:moveTo>
                  <a:lnTo>
                    <a:pt x="1" y="42"/>
                  </a:lnTo>
                  <a:lnTo>
                    <a:pt x="166" y="1409"/>
                  </a:lnTo>
                  <a:lnTo>
                    <a:pt x="249" y="140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9973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5" name="Google Shape;10805;g3153119ad3f_0_4059"/>
            <p:cNvSpPr/>
            <p:nvPr/>
          </p:nvSpPr>
          <p:spPr>
            <a:xfrm>
              <a:off x="4831400" y="1705025"/>
              <a:ext cx="370900" cy="307700"/>
            </a:xfrm>
            <a:custGeom>
              <a:rect b="b" l="l" r="r" t="t"/>
              <a:pathLst>
                <a:path extrusionOk="0" h="12308" w="14836">
                  <a:moveTo>
                    <a:pt x="10692" y="0"/>
                  </a:moveTo>
                  <a:lnTo>
                    <a:pt x="9614" y="208"/>
                  </a:lnTo>
                  <a:lnTo>
                    <a:pt x="8496" y="415"/>
                  </a:lnTo>
                  <a:lnTo>
                    <a:pt x="7377" y="622"/>
                  </a:lnTo>
                  <a:lnTo>
                    <a:pt x="6299" y="871"/>
                  </a:lnTo>
                  <a:lnTo>
                    <a:pt x="5761" y="1036"/>
                  </a:lnTo>
                  <a:lnTo>
                    <a:pt x="5222" y="1244"/>
                  </a:lnTo>
                  <a:lnTo>
                    <a:pt x="4725" y="1451"/>
                  </a:lnTo>
                  <a:lnTo>
                    <a:pt x="4269" y="1658"/>
                  </a:lnTo>
                  <a:lnTo>
                    <a:pt x="3772" y="1948"/>
                  </a:lnTo>
                  <a:lnTo>
                    <a:pt x="3357" y="2238"/>
                  </a:lnTo>
                  <a:lnTo>
                    <a:pt x="2943" y="2611"/>
                  </a:lnTo>
                  <a:lnTo>
                    <a:pt x="2570" y="3025"/>
                  </a:lnTo>
                  <a:lnTo>
                    <a:pt x="2280" y="3398"/>
                  </a:lnTo>
                  <a:lnTo>
                    <a:pt x="1990" y="3896"/>
                  </a:lnTo>
                  <a:lnTo>
                    <a:pt x="1741" y="4393"/>
                  </a:lnTo>
                  <a:lnTo>
                    <a:pt x="1493" y="4931"/>
                  </a:lnTo>
                  <a:lnTo>
                    <a:pt x="1286" y="5512"/>
                  </a:lnTo>
                  <a:lnTo>
                    <a:pt x="1078" y="6092"/>
                  </a:lnTo>
                  <a:lnTo>
                    <a:pt x="747" y="7376"/>
                  </a:lnTo>
                  <a:lnTo>
                    <a:pt x="457" y="8661"/>
                  </a:lnTo>
                  <a:lnTo>
                    <a:pt x="250" y="9945"/>
                  </a:lnTo>
                  <a:lnTo>
                    <a:pt x="84" y="11188"/>
                  </a:lnTo>
                  <a:lnTo>
                    <a:pt x="1" y="12307"/>
                  </a:lnTo>
                  <a:lnTo>
                    <a:pt x="8703" y="12307"/>
                  </a:lnTo>
                  <a:lnTo>
                    <a:pt x="8993" y="11106"/>
                  </a:lnTo>
                  <a:lnTo>
                    <a:pt x="9283" y="9862"/>
                  </a:lnTo>
                  <a:lnTo>
                    <a:pt x="9324" y="9862"/>
                  </a:lnTo>
                  <a:lnTo>
                    <a:pt x="9324" y="9904"/>
                  </a:lnTo>
                  <a:lnTo>
                    <a:pt x="9117" y="11106"/>
                  </a:lnTo>
                  <a:lnTo>
                    <a:pt x="8827" y="12307"/>
                  </a:lnTo>
                  <a:lnTo>
                    <a:pt x="14090" y="12307"/>
                  </a:lnTo>
                  <a:lnTo>
                    <a:pt x="14421" y="7293"/>
                  </a:lnTo>
                  <a:lnTo>
                    <a:pt x="14711" y="3357"/>
                  </a:lnTo>
                  <a:lnTo>
                    <a:pt x="14835" y="2197"/>
                  </a:lnTo>
                  <a:lnTo>
                    <a:pt x="14753" y="2197"/>
                  </a:lnTo>
                  <a:lnTo>
                    <a:pt x="14380" y="1741"/>
                  </a:lnTo>
                  <a:lnTo>
                    <a:pt x="14338" y="1782"/>
                  </a:lnTo>
                  <a:lnTo>
                    <a:pt x="14090" y="1741"/>
                  </a:lnTo>
                  <a:lnTo>
                    <a:pt x="13468" y="1575"/>
                  </a:lnTo>
                  <a:lnTo>
                    <a:pt x="13054" y="1451"/>
                  </a:lnTo>
                  <a:lnTo>
                    <a:pt x="12639" y="1244"/>
                  </a:lnTo>
                  <a:lnTo>
                    <a:pt x="12142" y="1036"/>
                  </a:lnTo>
                  <a:lnTo>
                    <a:pt x="11686" y="746"/>
                  </a:lnTo>
                  <a:lnTo>
                    <a:pt x="11438" y="581"/>
                  </a:lnTo>
                  <a:lnTo>
                    <a:pt x="11313" y="498"/>
                  </a:lnTo>
                  <a:lnTo>
                    <a:pt x="11148" y="373"/>
                  </a:lnTo>
                  <a:lnTo>
                    <a:pt x="11023" y="291"/>
                  </a:lnTo>
                  <a:lnTo>
                    <a:pt x="10692" y="0"/>
                  </a:lnTo>
                  <a:close/>
                </a:path>
              </a:pathLst>
            </a:custGeom>
            <a:solidFill>
              <a:srgbClr val="FFB9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6" name="Google Shape;10806;g3153119ad3f_0_4059"/>
            <p:cNvSpPr/>
            <p:nvPr/>
          </p:nvSpPr>
          <p:spPr>
            <a:xfrm>
              <a:off x="5224025" y="1699850"/>
              <a:ext cx="282825" cy="312875"/>
            </a:xfrm>
            <a:custGeom>
              <a:rect b="b" l="l" r="r" t="t"/>
              <a:pathLst>
                <a:path extrusionOk="0" h="12515" w="11313">
                  <a:moveTo>
                    <a:pt x="1492" y="0"/>
                  </a:moveTo>
                  <a:lnTo>
                    <a:pt x="1492" y="42"/>
                  </a:lnTo>
                  <a:lnTo>
                    <a:pt x="1451" y="125"/>
                  </a:lnTo>
                  <a:lnTo>
                    <a:pt x="1285" y="622"/>
                  </a:lnTo>
                  <a:lnTo>
                    <a:pt x="1119" y="912"/>
                  </a:lnTo>
                  <a:lnTo>
                    <a:pt x="954" y="1161"/>
                  </a:lnTo>
                  <a:lnTo>
                    <a:pt x="622" y="1616"/>
                  </a:lnTo>
                  <a:lnTo>
                    <a:pt x="415" y="1824"/>
                  </a:lnTo>
                  <a:lnTo>
                    <a:pt x="291" y="1906"/>
                  </a:lnTo>
                  <a:lnTo>
                    <a:pt x="208" y="1824"/>
                  </a:lnTo>
                  <a:lnTo>
                    <a:pt x="83" y="2196"/>
                  </a:lnTo>
                  <a:lnTo>
                    <a:pt x="1" y="2362"/>
                  </a:lnTo>
                  <a:lnTo>
                    <a:pt x="291" y="3357"/>
                  </a:lnTo>
                  <a:lnTo>
                    <a:pt x="705" y="4890"/>
                  </a:lnTo>
                  <a:lnTo>
                    <a:pt x="1202" y="6962"/>
                  </a:lnTo>
                  <a:lnTo>
                    <a:pt x="1451" y="8205"/>
                  </a:lnTo>
                  <a:lnTo>
                    <a:pt x="1658" y="9531"/>
                  </a:lnTo>
                  <a:lnTo>
                    <a:pt x="1907" y="10981"/>
                  </a:lnTo>
                  <a:lnTo>
                    <a:pt x="2114" y="12514"/>
                  </a:lnTo>
                  <a:lnTo>
                    <a:pt x="8039" y="12514"/>
                  </a:lnTo>
                  <a:lnTo>
                    <a:pt x="7874" y="11147"/>
                  </a:lnTo>
                  <a:lnTo>
                    <a:pt x="7542" y="9034"/>
                  </a:lnTo>
                  <a:lnTo>
                    <a:pt x="7335" y="7956"/>
                  </a:lnTo>
                  <a:lnTo>
                    <a:pt x="7086" y="6879"/>
                  </a:lnTo>
                  <a:lnTo>
                    <a:pt x="7128" y="6879"/>
                  </a:lnTo>
                  <a:lnTo>
                    <a:pt x="7376" y="7915"/>
                  </a:lnTo>
                  <a:lnTo>
                    <a:pt x="7625" y="8951"/>
                  </a:lnTo>
                  <a:lnTo>
                    <a:pt x="7791" y="9987"/>
                  </a:lnTo>
                  <a:lnTo>
                    <a:pt x="7915" y="11022"/>
                  </a:lnTo>
                  <a:lnTo>
                    <a:pt x="7957" y="11105"/>
                  </a:lnTo>
                  <a:lnTo>
                    <a:pt x="8122" y="12514"/>
                  </a:lnTo>
                  <a:lnTo>
                    <a:pt x="11189" y="12514"/>
                  </a:lnTo>
                  <a:lnTo>
                    <a:pt x="11230" y="12473"/>
                  </a:lnTo>
                  <a:lnTo>
                    <a:pt x="11313" y="12390"/>
                  </a:lnTo>
                  <a:lnTo>
                    <a:pt x="10608" y="9075"/>
                  </a:lnTo>
                  <a:lnTo>
                    <a:pt x="10277" y="7500"/>
                  </a:lnTo>
                  <a:lnTo>
                    <a:pt x="9945" y="6092"/>
                  </a:lnTo>
                  <a:lnTo>
                    <a:pt x="9531" y="4766"/>
                  </a:lnTo>
                  <a:lnTo>
                    <a:pt x="9324" y="4185"/>
                  </a:lnTo>
                  <a:lnTo>
                    <a:pt x="9075" y="3647"/>
                  </a:lnTo>
                  <a:lnTo>
                    <a:pt x="8827" y="3149"/>
                  </a:lnTo>
                  <a:lnTo>
                    <a:pt x="8578" y="2694"/>
                  </a:lnTo>
                  <a:lnTo>
                    <a:pt x="8247" y="2321"/>
                  </a:lnTo>
                  <a:lnTo>
                    <a:pt x="7957" y="1989"/>
                  </a:lnTo>
                  <a:lnTo>
                    <a:pt x="7749" y="1865"/>
                  </a:lnTo>
                  <a:lnTo>
                    <a:pt x="7542" y="1741"/>
                  </a:lnTo>
                  <a:lnTo>
                    <a:pt x="6921" y="1451"/>
                  </a:lnTo>
                  <a:lnTo>
                    <a:pt x="6175" y="1161"/>
                  </a:lnTo>
                  <a:lnTo>
                    <a:pt x="5263" y="912"/>
                  </a:lnTo>
                  <a:lnTo>
                    <a:pt x="4310" y="663"/>
                  </a:lnTo>
                  <a:lnTo>
                    <a:pt x="3357" y="415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FFB9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7" name="Google Shape;10807;g3153119ad3f_0_4059"/>
            <p:cNvSpPr/>
            <p:nvPr/>
          </p:nvSpPr>
          <p:spPr>
            <a:xfrm>
              <a:off x="5183625" y="1783750"/>
              <a:ext cx="93250" cy="228975"/>
            </a:xfrm>
            <a:custGeom>
              <a:rect b="b" l="l" r="r" t="t"/>
              <a:pathLst>
                <a:path extrusionOk="0" h="9159" w="3730">
                  <a:moveTo>
                    <a:pt x="1907" y="1"/>
                  </a:moveTo>
                  <a:lnTo>
                    <a:pt x="1658" y="84"/>
                  </a:lnTo>
                  <a:lnTo>
                    <a:pt x="1368" y="166"/>
                  </a:lnTo>
                  <a:lnTo>
                    <a:pt x="622" y="208"/>
                  </a:lnTo>
                  <a:lnTo>
                    <a:pt x="332" y="4144"/>
                  </a:lnTo>
                  <a:lnTo>
                    <a:pt x="1" y="9158"/>
                  </a:lnTo>
                  <a:lnTo>
                    <a:pt x="3730" y="9158"/>
                  </a:lnTo>
                  <a:lnTo>
                    <a:pt x="3523" y="7625"/>
                  </a:lnTo>
                  <a:lnTo>
                    <a:pt x="3274" y="6175"/>
                  </a:lnTo>
                  <a:lnTo>
                    <a:pt x="3067" y="4849"/>
                  </a:lnTo>
                  <a:lnTo>
                    <a:pt x="2818" y="3606"/>
                  </a:lnTo>
                  <a:lnTo>
                    <a:pt x="2321" y="1534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8" name="Google Shape;10808;g3153119ad3f_0_4059"/>
            <p:cNvSpPr/>
            <p:nvPr/>
          </p:nvSpPr>
          <p:spPr>
            <a:xfrm>
              <a:off x="5199175" y="1758900"/>
              <a:ext cx="32125" cy="30050"/>
            </a:xfrm>
            <a:custGeom>
              <a:rect b="b" l="l" r="r" t="t"/>
              <a:pathLst>
                <a:path extrusionOk="0" h="1202" w="1285">
                  <a:moveTo>
                    <a:pt x="995" y="0"/>
                  </a:moveTo>
                  <a:lnTo>
                    <a:pt x="663" y="42"/>
                  </a:lnTo>
                  <a:lnTo>
                    <a:pt x="124" y="42"/>
                  </a:lnTo>
                  <a:lnTo>
                    <a:pt x="0" y="1202"/>
                  </a:lnTo>
                  <a:lnTo>
                    <a:pt x="0" y="1202"/>
                  </a:lnTo>
                  <a:lnTo>
                    <a:pt x="746" y="1160"/>
                  </a:lnTo>
                  <a:lnTo>
                    <a:pt x="1036" y="1078"/>
                  </a:lnTo>
                  <a:lnTo>
                    <a:pt x="1285" y="995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9" name="Google Shape;10809;g3153119ad3f_0_4059"/>
            <p:cNvSpPr/>
            <p:nvPr/>
          </p:nvSpPr>
          <p:spPr>
            <a:xfrm>
              <a:off x="5196050" y="1709175"/>
              <a:ext cx="25925" cy="29025"/>
            </a:xfrm>
            <a:custGeom>
              <a:rect b="b" l="l" r="r" t="t"/>
              <a:pathLst>
                <a:path extrusionOk="0" h="1161" w="1037">
                  <a:moveTo>
                    <a:pt x="498" y="0"/>
                  </a:moveTo>
                  <a:lnTo>
                    <a:pt x="1" y="1160"/>
                  </a:lnTo>
                  <a:lnTo>
                    <a:pt x="498" y="1160"/>
                  </a:lnTo>
                  <a:lnTo>
                    <a:pt x="705" y="1119"/>
                  </a:lnTo>
                  <a:lnTo>
                    <a:pt x="1037" y="995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0" name="Google Shape;10810;g3153119ad3f_0_4059"/>
            <p:cNvSpPr/>
            <p:nvPr/>
          </p:nvSpPr>
          <p:spPr>
            <a:xfrm>
              <a:off x="5190875" y="1734025"/>
              <a:ext cx="38350" cy="25925"/>
            </a:xfrm>
            <a:custGeom>
              <a:rect b="b" l="l" r="r" t="t"/>
              <a:pathLst>
                <a:path extrusionOk="0" h="1037" w="1534">
                  <a:moveTo>
                    <a:pt x="1244" y="1"/>
                  </a:moveTo>
                  <a:lnTo>
                    <a:pt x="912" y="125"/>
                  </a:lnTo>
                  <a:lnTo>
                    <a:pt x="705" y="166"/>
                  </a:lnTo>
                  <a:lnTo>
                    <a:pt x="208" y="166"/>
                  </a:lnTo>
                  <a:lnTo>
                    <a:pt x="1" y="581"/>
                  </a:lnTo>
                  <a:lnTo>
                    <a:pt x="374" y="1037"/>
                  </a:lnTo>
                  <a:lnTo>
                    <a:pt x="456" y="1037"/>
                  </a:lnTo>
                  <a:lnTo>
                    <a:pt x="456" y="995"/>
                  </a:lnTo>
                  <a:lnTo>
                    <a:pt x="1327" y="995"/>
                  </a:lnTo>
                  <a:lnTo>
                    <a:pt x="1409" y="829"/>
                  </a:lnTo>
                  <a:lnTo>
                    <a:pt x="1534" y="457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1" name="Google Shape;10811;g3153119ad3f_0_4059"/>
            <p:cNvSpPr/>
            <p:nvPr/>
          </p:nvSpPr>
          <p:spPr>
            <a:xfrm>
              <a:off x="5202275" y="1758900"/>
              <a:ext cx="21775" cy="1050"/>
            </a:xfrm>
            <a:custGeom>
              <a:rect b="b" l="l" r="r" t="t"/>
              <a:pathLst>
                <a:path extrusionOk="0" h="42" w="871">
                  <a:moveTo>
                    <a:pt x="0" y="0"/>
                  </a:moveTo>
                  <a:lnTo>
                    <a:pt x="0" y="42"/>
                  </a:lnTo>
                  <a:lnTo>
                    <a:pt x="539" y="42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2" name="Google Shape;10812;g3153119ad3f_0_4059"/>
            <p:cNvSpPr/>
            <p:nvPr/>
          </p:nvSpPr>
          <p:spPr>
            <a:xfrm>
              <a:off x="5098675" y="1669800"/>
              <a:ext cx="109850" cy="79800"/>
            </a:xfrm>
            <a:custGeom>
              <a:rect b="b" l="l" r="r" t="t"/>
              <a:pathLst>
                <a:path extrusionOk="0" h="3192" w="4394">
                  <a:moveTo>
                    <a:pt x="747" y="1"/>
                  </a:moveTo>
                  <a:lnTo>
                    <a:pt x="705" y="42"/>
                  </a:lnTo>
                  <a:lnTo>
                    <a:pt x="581" y="208"/>
                  </a:lnTo>
                  <a:lnTo>
                    <a:pt x="332" y="664"/>
                  </a:lnTo>
                  <a:lnTo>
                    <a:pt x="1" y="1409"/>
                  </a:lnTo>
                  <a:lnTo>
                    <a:pt x="332" y="1700"/>
                  </a:lnTo>
                  <a:lnTo>
                    <a:pt x="457" y="1782"/>
                  </a:lnTo>
                  <a:lnTo>
                    <a:pt x="622" y="1907"/>
                  </a:lnTo>
                  <a:lnTo>
                    <a:pt x="747" y="1990"/>
                  </a:lnTo>
                  <a:lnTo>
                    <a:pt x="995" y="2155"/>
                  </a:lnTo>
                  <a:lnTo>
                    <a:pt x="1451" y="2445"/>
                  </a:lnTo>
                  <a:lnTo>
                    <a:pt x="1948" y="2653"/>
                  </a:lnTo>
                  <a:lnTo>
                    <a:pt x="2363" y="2860"/>
                  </a:lnTo>
                  <a:lnTo>
                    <a:pt x="2777" y="2984"/>
                  </a:lnTo>
                  <a:lnTo>
                    <a:pt x="3399" y="3150"/>
                  </a:lnTo>
                  <a:lnTo>
                    <a:pt x="3647" y="3191"/>
                  </a:lnTo>
                  <a:lnTo>
                    <a:pt x="3689" y="3150"/>
                  </a:lnTo>
                  <a:lnTo>
                    <a:pt x="3896" y="2735"/>
                  </a:lnTo>
                  <a:lnTo>
                    <a:pt x="4393" y="1575"/>
                  </a:lnTo>
                  <a:lnTo>
                    <a:pt x="4393" y="1534"/>
                  </a:lnTo>
                  <a:lnTo>
                    <a:pt x="3813" y="1451"/>
                  </a:lnTo>
                  <a:lnTo>
                    <a:pt x="3191" y="1244"/>
                  </a:lnTo>
                  <a:lnTo>
                    <a:pt x="2611" y="1037"/>
                  </a:lnTo>
                  <a:lnTo>
                    <a:pt x="2073" y="746"/>
                  </a:lnTo>
                  <a:lnTo>
                    <a:pt x="1202" y="249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FF8F3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3" name="Google Shape;10813;g3153119ad3f_0_4059"/>
            <p:cNvSpPr/>
            <p:nvPr/>
          </p:nvSpPr>
          <p:spPr>
            <a:xfrm>
              <a:off x="5208500" y="1672900"/>
              <a:ext cx="52850" cy="74625"/>
            </a:xfrm>
            <a:custGeom>
              <a:rect b="b" l="l" r="r" t="t"/>
              <a:pathLst>
                <a:path extrusionOk="0" h="2985" w="2114">
                  <a:moveTo>
                    <a:pt x="1409" y="1"/>
                  </a:moveTo>
                  <a:lnTo>
                    <a:pt x="1409" y="42"/>
                  </a:lnTo>
                  <a:lnTo>
                    <a:pt x="1285" y="332"/>
                  </a:lnTo>
                  <a:lnTo>
                    <a:pt x="1119" y="622"/>
                  </a:lnTo>
                  <a:lnTo>
                    <a:pt x="870" y="913"/>
                  </a:lnTo>
                  <a:lnTo>
                    <a:pt x="704" y="1037"/>
                  </a:lnTo>
                  <a:lnTo>
                    <a:pt x="497" y="1203"/>
                  </a:lnTo>
                  <a:lnTo>
                    <a:pt x="249" y="1327"/>
                  </a:lnTo>
                  <a:lnTo>
                    <a:pt x="0" y="1410"/>
                  </a:lnTo>
                  <a:lnTo>
                    <a:pt x="0" y="1451"/>
                  </a:lnTo>
                  <a:lnTo>
                    <a:pt x="539" y="2446"/>
                  </a:lnTo>
                  <a:lnTo>
                    <a:pt x="829" y="2902"/>
                  </a:lnTo>
                  <a:lnTo>
                    <a:pt x="912" y="2984"/>
                  </a:lnTo>
                  <a:lnTo>
                    <a:pt x="1036" y="2902"/>
                  </a:lnTo>
                  <a:lnTo>
                    <a:pt x="1243" y="2694"/>
                  </a:lnTo>
                  <a:lnTo>
                    <a:pt x="1575" y="2239"/>
                  </a:lnTo>
                  <a:lnTo>
                    <a:pt x="1740" y="1990"/>
                  </a:lnTo>
                  <a:lnTo>
                    <a:pt x="1906" y="1700"/>
                  </a:lnTo>
                  <a:lnTo>
                    <a:pt x="2072" y="1203"/>
                  </a:lnTo>
                  <a:lnTo>
                    <a:pt x="2113" y="1120"/>
                  </a:lnTo>
                  <a:lnTo>
                    <a:pt x="2113" y="1078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rgbClr val="FF8F3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4" name="Google Shape;10814;g3153119ad3f_0_4059"/>
            <p:cNvSpPr/>
            <p:nvPr/>
          </p:nvSpPr>
          <p:spPr>
            <a:xfrm>
              <a:off x="5063450" y="1322775"/>
              <a:ext cx="293200" cy="278675"/>
            </a:xfrm>
            <a:custGeom>
              <a:rect b="b" l="l" r="r" t="t"/>
              <a:pathLst>
                <a:path extrusionOk="0" h="11147" w="11728">
                  <a:moveTo>
                    <a:pt x="7252" y="0"/>
                  </a:moveTo>
                  <a:lnTo>
                    <a:pt x="6424" y="42"/>
                  </a:lnTo>
                  <a:lnTo>
                    <a:pt x="5512" y="125"/>
                  </a:lnTo>
                  <a:lnTo>
                    <a:pt x="4973" y="166"/>
                  </a:lnTo>
                  <a:lnTo>
                    <a:pt x="4435" y="249"/>
                  </a:lnTo>
                  <a:lnTo>
                    <a:pt x="3896" y="373"/>
                  </a:lnTo>
                  <a:lnTo>
                    <a:pt x="3647" y="456"/>
                  </a:lnTo>
                  <a:lnTo>
                    <a:pt x="3399" y="580"/>
                  </a:lnTo>
                  <a:lnTo>
                    <a:pt x="3192" y="705"/>
                  </a:lnTo>
                  <a:lnTo>
                    <a:pt x="2984" y="870"/>
                  </a:lnTo>
                  <a:lnTo>
                    <a:pt x="2819" y="1036"/>
                  </a:lnTo>
                  <a:lnTo>
                    <a:pt x="2653" y="1243"/>
                  </a:lnTo>
                  <a:lnTo>
                    <a:pt x="2529" y="1451"/>
                  </a:lnTo>
                  <a:lnTo>
                    <a:pt x="2446" y="1658"/>
                  </a:lnTo>
                  <a:lnTo>
                    <a:pt x="2363" y="1906"/>
                  </a:lnTo>
                  <a:lnTo>
                    <a:pt x="2321" y="2155"/>
                  </a:lnTo>
                  <a:lnTo>
                    <a:pt x="2114" y="2196"/>
                  </a:lnTo>
                  <a:lnTo>
                    <a:pt x="1907" y="2238"/>
                  </a:lnTo>
                  <a:lnTo>
                    <a:pt x="1658" y="2362"/>
                  </a:lnTo>
                  <a:lnTo>
                    <a:pt x="1410" y="2569"/>
                  </a:lnTo>
                  <a:lnTo>
                    <a:pt x="954" y="2942"/>
                  </a:lnTo>
                  <a:lnTo>
                    <a:pt x="830" y="3067"/>
                  </a:lnTo>
                  <a:lnTo>
                    <a:pt x="747" y="3274"/>
                  </a:lnTo>
                  <a:lnTo>
                    <a:pt x="540" y="3688"/>
                  </a:lnTo>
                  <a:lnTo>
                    <a:pt x="332" y="4144"/>
                  </a:lnTo>
                  <a:lnTo>
                    <a:pt x="249" y="4517"/>
                  </a:lnTo>
                  <a:lnTo>
                    <a:pt x="84" y="5221"/>
                  </a:lnTo>
                  <a:lnTo>
                    <a:pt x="42" y="5926"/>
                  </a:lnTo>
                  <a:lnTo>
                    <a:pt x="1" y="6589"/>
                  </a:lnTo>
                  <a:lnTo>
                    <a:pt x="84" y="7252"/>
                  </a:lnTo>
                  <a:lnTo>
                    <a:pt x="167" y="7832"/>
                  </a:lnTo>
                  <a:lnTo>
                    <a:pt x="332" y="8412"/>
                  </a:lnTo>
                  <a:lnTo>
                    <a:pt x="498" y="8909"/>
                  </a:lnTo>
                  <a:lnTo>
                    <a:pt x="664" y="9406"/>
                  </a:lnTo>
                  <a:lnTo>
                    <a:pt x="871" y="9821"/>
                  </a:lnTo>
                  <a:lnTo>
                    <a:pt x="1120" y="10194"/>
                  </a:lnTo>
                  <a:lnTo>
                    <a:pt x="1327" y="10525"/>
                  </a:lnTo>
                  <a:lnTo>
                    <a:pt x="1534" y="10774"/>
                  </a:lnTo>
                  <a:lnTo>
                    <a:pt x="1700" y="10981"/>
                  </a:lnTo>
                  <a:lnTo>
                    <a:pt x="1866" y="11105"/>
                  </a:lnTo>
                  <a:lnTo>
                    <a:pt x="1948" y="11147"/>
                  </a:lnTo>
                  <a:lnTo>
                    <a:pt x="2031" y="11147"/>
                  </a:lnTo>
                  <a:lnTo>
                    <a:pt x="2073" y="11064"/>
                  </a:lnTo>
                  <a:lnTo>
                    <a:pt x="2238" y="10732"/>
                  </a:lnTo>
                  <a:lnTo>
                    <a:pt x="2321" y="10318"/>
                  </a:lnTo>
                  <a:lnTo>
                    <a:pt x="2404" y="9862"/>
                  </a:lnTo>
                  <a:lnTo>
                    <a:pt x="2404" y="9531"/>
                  </a:lnTo>
                  <a:lnTo>
                    <a:pt x="2363" y="9241"/>
                  </a:lnTo>
                  <a:lnTo>
                    <a:pt x="2363" y="8992"/>
                  </a:lnTo>
                  <a:lnTo>
                    <a:pt x="2280" y="8661"/>
                  </a:lnTo>
                  <a:lnTo>
                    <a:pt x="2238" y="8329"/>
                  </a:lnTo>
                  <a:lnTo>
                    <a:pt x="2280" y="7998"/>
                  </a:lnTo>
                  <a:lnTo>
                    <a:pt x="2363" y="7666"/>
                  </a:lnTo>
                  <a:lnTo>
                    <a:pt x="2404" y="7459"/>
                  </a:lnTo>
                  <a:lnTo>
                    <a:pt x="2487" y="7293"/>
                  </a:lnTo>
                  <a:lnTo>
                    <a:pt x="2611" y="7169"/>
                  </a:lnTo>
                  <a:lnTo>
                    <a:pt x="2736" y="7086"/>
                  </a:lnTo>
                  <a:lnTo>
                    <a:pt x="2901" y="7045"/>
                  </a:lnTo>
                  <a:lnTo>
                    <a:pt x="3067" y="7045"/>
                  </a:lnTo>
                  <a:lnTo>
                    <a:pt x="3233" y="7127"/>
                  </a:lnTo>
                  <a:lnTo>
                    <a:pt x="3399" y="7210"/>
                  </a:lnTo>
                  <a:lnTo>
                    <a:pt x="3523" y="7417"/>
                  </a:lnTo>
                  <a:lnTo>
                    <a:pt x="3647" y="7625"/>
                  </a:lnTo>
                  <a:lnTo>
                    <a:pt x="3813" y="7625"/>
                  </a:lnTo>
                  <a:lnTo>
                    <a:pt x="3937" y="7542"/>
                  </a:lnTo>
                  <a:lnTo>
                    <a:pt x="4062" y="7459"/>
                  </a:lnTo>
                  <a:lnTo>
                    <a:pt x="4145" y="7293"/>
                  </a:lnTo>
                  <a:lnTo>
                    <a:pt x="4269" y="7045"/>
                  </a:lnTo>
                  <a:lnTo>
                    <a:pt x="4352" y="6754"/>
                  </a:lnTo>
                  <a:lnTo>
                    <a:pt x="4476" y="6216"/>
                  </a:lnTo>
                  <a:lnTo>
                    <a:pt x="4517" y="5636"/>
                  </a:lnTo>
                  <a:lnTo>
                    <a:pt x="4517" y="5056"/>
                  </a:lnTo>
                  <a:lnTo>
                    <a:pt x="4517" y="5014"/>
                  </a:lnTo>
                  <a:lnTo>
                    <a:pt x="4808" y="4973"/>
                  </a:lnTo>
                  <a:lnTo>
                    <a:pt x="5098" y="4931"/>
                  </a:lnTo>
                  <a:lnTo>
                    <a:pt x="5512" y="4766"/>
                  </a:lnTo>
                  <a:lnTo>
                    <a:pt x="5719" y="4683"/>
                  </a:lnTo>
                  <a:lnTo>
                    <a:pt x="5926" y="4600"/>
                  </a:lnTo>
                  <a:lnTo>
                    <a:pt x="6299" y="4558"/>
                  </a:lnTo>
                  <a:lnTo>
                    <a:pt x="6631" y="4600"/>
                  </a:lnTo>
                  <a:lnTo>
                    <a:pt x="7377" y="4766"/>
                  </a:lnTo>
                  <a:lnTo>
                    <a:pt x="7874" y="4848"/>
                  </a:lnTo>
                  <a:lnTo>
                    <a:pt x="8371" y="4931"/>
                  </a:lnTo>
                  <a:lnTo>
                    <a:pt x="9407" y="4931"/>
                  </a:lnTo>
                  <a:lnTo>
                    <a:pt x="9821" y="4890"/>
                  </a:lnTo>
                  <a:lnTo>
                    <a:pt x="10153" y="4766"/>
                  </a:lnTo>
                  <a:lnTo>
                    <a:pt x="10319" y="4724"/>
                  </a:lnTo>
                  <a:lnTo>
                    <a:pt x="10650" y="5511"/>
                  </a:lnTo>
                  <a:lnTo>
                    <a:pt x="10940" y="6299"/>
                  </a:lnTo>
                  <a:lnTo>
                    <a:pt x="11189" y="7127"/>
                  </a:lnTo>
                  <a:lnTo>
                    <a:pt x="11355" y="7998"/>
                  </a:lnTo>
                  <a:lnTo>
                    <a:pt x="11437" y="7252"/>
                  </a:lnTo>
                  <a:lnTo>
                    <a:pt x="11520" y="6464"/>
                  </a:lnTo>
                  <a:lnTo>
                    <a:pt x="11520" y="5719"/>
                  </a:lnTo>
                  <a:lnTo>
                    <a:pt x="11520" y="5014"/>
                  </a:lnTo>
                  <a:lnTo>
                    <a:pt x="11520" y="4766"/>
                  </a:lnTo>
                  <a:lnTo>
                    <a:pt x="11437" y="4475"/>
                  </a:lnTo>
                  <a:lnTo>
                    <a:pt x="11313" y="4185"/>
                  </a:lnTo>
                  <a:lnTo>
                    <a:pt x="11147" y="3937"/>
                  </a:lnTo>
                  <a:lnTo>
                    <a:pt x="11313" y="3688"/>
                  </a:lnTo>
                  <a:lnTo>
                    <a:pt x="11479" y="3398"/>
                  </a:lnTo>
                  <a:lnTo>
                    <a:pt x="11603" y="3067"/>
                  </a:lnTo>
                  <a:lnTo>
                    <a:pt x="11686" y="2694"/>
                  </a:lnTo>
                  <a:lnTo>
                    <a:pt x="11728" y="2321"/>
                  </a:lnTo>
                  <a:lnTo>
                    <a:pt x="11686" y="1906"/>
                  </a:lnTo>
                  <a:lnTo>
                    <a:pt x="11562" y="1451"/>
                  </a:lnTo>
                  <a:lnTo>
                    <a:pt x="11355" y="995"/>
                  </a:lnTo>
                  <a:lnTo>
                    <a:pt x="11272" y="870"/>
                  </a:lnTo>
                  <a:lnTo>
                    <a:pt x="11147" y="746"/>
                  </a:lnTo>
                  <a:lnTo>
                    <a:pt x="10857" y="539"/>
                  </a:lnTo>
                  <a:lnTo>
                    <a:pt x="10526" y="373"/>
                  </a:lnTo>
                  <a:lnTo>
                    <a:pt x="10112" y="207"/>
                  </a:lnTo>
                  <a:lnTo>
                    <a:pt x="9656" y="125"/>
                  </a:lnTo>
                  <a:lnTo>
                    <a:pt x="9200" y="42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5" name="Google Shape;10815;g3153119ad3f_0_4059"/>
            <p:cNvSpPr/>
            <p:nvPr/>
          </p:nvSpPr>
          <p:spPr>
            <a:xfrm>
              <a:off x="5427075" y="2012700"/>
              <a:ext cx="3125" cy="30050"/>
            </a:xfrm>
            <a:custGeom>
              <a:rect b="b" l="l" r="r" t="t"/>
              <a:pathLst>
                <a:path extrusionOk="0" h="1202" w="125">
                  <a:moveTo>
                    <a:pt x="0" y="0"/>
                  </a:moveTo>
                  <a:lnTo>
                    <a:pt x="125" y="120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6" name="Google Shape;10816;g3153119ad3f_0_4059"/>
          <p:cNvGrpSpPr/>
          <p:nvPr/>
        </p:nvGrpSpPr>
        <p:grpSpPr>
          <a:xfrm>
            <a:off x="2710398" y="1757318"/>
            <a:ext cx="1089847" cy="1315261"/>
            <a:chOff x="3620425" y="1208825"/>
            <a:chExt cx="666125" cy="803900"/>
          </a:xfrm>
        </p:grpSpPr>
        <p:sp>
          <p:nvSpPr>
            <p:cNvPr id="10817" name="Google Shape;10817;g3153119ad3f_0_4059"/>
            <p:cNvSpPr/>
            <p:nvPr/>
          </p:nvSpPr>
          <p:spPr>
            <a:xfrm>
              <a:off x="3981950" y="1767175"/>
              <a:ext cx="92225" cy="245550"/>
            </a:xfrm>
            <a:custGeom>
              <a:rect b="b" l="l" r="r" t="t"/>
              <a:pathLst>
                <a:path extrusionOk="0" h="9822" w="3689">
                  <a:moveTo>
                    <a:pt x="2487" y="1"/>
                  </a:moveTo>
                  <a:lnTo>
                    <a:pt x="2072" y="84"/>
                  </a:lnTo>
                  <a:lnTo>
                    <a:pt x="1699" y="125"/>
                  </a:lnTo>
                  <a:lnTo>
                    <a:pt x="1368" y="84"/>
                  </a:lnTo>
                  <a:lnTo>
                    <a:pt x="871" y="3440"/>
                  </a:lnTo>
                  <a:lnTo>
                    <a:pt x="1" y="9821"/>
                  </a:lnTo>
                  <a:lnTo>
                    <a:pt x="3688" y="9821"/>
                  </a:lnTo>
                  <a:lnTo>
                    <a:pt x="1658" y="5139"/>
                  </a:lnTo>
                  <a:lnTo>
                    <a:pt x="3150" y="3523"/>
                  </a:lnTo>
                  <a:lnTo>
                    <a:pt x="2694" y="954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8" name="Google Shape;10818;g3153119ad3f_0_4059"/>
            <p:cNvSpPr/>
            <p:nvPr/>
          </p:nvSpPr>
          <p:spPr>
            <a:xfrm>
              <a:off x="4023400" y="1855225"/>
              <a:ext cx="61125" cy="157500"/>
            </a:xfrm>
            <a:custGeom>
              <a:rect b="b" l="l" r="r" t="t"/>
              <a:pathLst>
                <a:path extrusionOk="0" h="6300" w="2445">
                  <a:moveTo>
                    <a:pt x="1492" y="1"/>
                  </a:moveTo>
                  <a:lnTo>
                    <a:pt x="0" y="1617"/>
                  </a:lnTo>
                  <a:lnTo>
                    <a:pt x="2030" y="6299"/>
                  </a:lnTo>
                  <a:lnTo>
                    <a:pt x="2445" y="6299"/>
                  </a:lnTo>
                  <a:lnTo>
                    <a:pt x="2196" y="4517"/>
                  </a:lnTo>
                  <a:lnTo>
                    <a:pt x="1989" y="286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9" name="Google Shape;10819;g3153119ad3f_0_4059"/>
            <p:cNvSpPr/>
            <p:nvPr/>
          </p:nvSpPr>
          <p:spPr>
            <a:xfrm>
              <a:off x="4001625" y="1705025"/>
              <a:ext cx="51825" cy="64250"/>
            </a:xfrm>
            <a:custGeom>
              <a:rect b="b" l="l" r="r" t="t"/>
              <a:pathLst>
                <a:path extrusionOk="0" h="2570" w="2073">
                  <a:moveTo>
                    <a:pt x="788" y="0"/>
                  </a:moveTo>
                  <a:lnTo>
                    <a:pt x="1" y="1948"/>
                  </a:lnTo>
                  <a:lnTo>
                    <a:pt x="498" y="2570"/>
                  </a:lnTo>
                  <a:lnTo>
                    <a:pt x="581" y="2570"/>
                  </a:lnTo>
                  <a:lnTo>
                    <a:pt x="581" y="2487"/>
                  </a:lnTo>
                  <a:lnTo>
                    <a:pt x="1700" y="2487"/>
                  </a:lnTo>
                  <a:lnTo>
                    <a:pt x="1824" y="2155"/>
                  </a:lnTo>
                  <a:lnTo>
                    <a:pt x="1948" y="1782"/>
                  </a:lnTo>
                  <a:lnTo>
                    <a:pt x="2073" y="1326"/>
                  </a:lnTo>
                  <a:lnTo>
                    <a:pt x="1451" y="622"/>
                  </a:lnTo>
                  <a:lnTo>
                    <a:pt x="1120" y="291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0" name="Google Shape;10820;g3153119ad3f_0_4059"/>
            <p:cNvSpPr/>
            <p:nvPr/>
          </p:nvSpPr>
          <p:spPr>
            <a:xfrm>
              <a:off x="4016125" y="1767175"/>
              <a:ext cx="28000" cy="3125"/>
            </a:xfrm>
            <a:custGeom>
              <a:rect b="b" l="l" r="r" t="t"/>
              <a:pathLst>
                <a:path extrusionOk="0" h="125" w="1120">
                  <a:moveTo>
                    <a:pt x="1" y="1"/>
                  </a:moveTo>
                  <a:lnTo>
                    <a:pt x="1" y="84"/>
                  </a:lnTo>
                  <a:lnTo>
                    <a:pt x="332" y="125"/>
                  </a:lnTo>
                  <a:lnTo>
                    <a:pt x="705" y="8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1" name="Google Shape;10821;g3153119ad3f_0_4059"/>
            <p:cNvSpPr/>
            <p:nvPr/>
          </p:nvSpPr>
          <p:spPr>
            <a:xfrm>
              <a:off x="4021325" y="1625250"/>
              <a:ext cx="5200" cy="1075"/>
            </a:xfrm>
            <a:custGeom>
              <a:rect b="b" l="l" r="r" t="t"/>
              <a:pathLst>
                <a:path extrusionOk="0" h="43" w="208">
                  <a:moveTo>
                    <a:pt x="207" y="1"/>
                  </a:moveTo>
                  <a:lnTo>
                    <a:pt x="207" y="1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07" y="1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2" name="Google Shape;10822;g3153119ad3f_0_4059"/>
            <p:cNvSpPr/>
            <p:nvPr/>
          </p:nvSpPr>
          <p:spPr>
            <a:xfrm>
              <a:off x="4032700" y="1623175"/>
              <a:ext cx="5225" cy="1075"/>
            </a:xfrm>
            <a:custGeom>
              <a:rect b="b" l="l" r="r" t="t"/>
              <a:pathLst>
                <a:path extrusionOk="0" h="43" w="209">
                  <a:moveTo>
                    <a:pt x="208" y="1"/>
                  </a:moveTo>
                  <a:lnTo>
                    <a:pt x="208" y="1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208" y="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3" name="Google Shape;10823;g3153119ad3f_0_4059"/>
            <p:cNvSpPr/>
            <p:nvPr/>
          </p:nvSpPr>
          <p:spPr>
            <a:xfrm>
              <a:off x="4063800" y="1611800"/>
              <a:ext cx="1050" cy="25"/>
            </a:xfrm>
            <a:custGeom>
              <a:rect b="b" l="l" r="r" t="t"/>
              <a:pathLst>
                <a:path extrusionOk="0" h="1" w="42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4" name="Google Shape;10824;g3153119ad3f_0_4059"/>
            <p:cNvSpPr/>
            <p:nvPr/>
          </p:nvSpPr>
          <p:spPr>
            <a:xfrm>
              <a:off x="4054475" y="1614900"/>
              <a:ext cx="4150" cy="2100"/>
            </a:xfrm>
            <a:custGeom>
              <a:rect b="b" l="l" r="r" t="t"/>
              <a:pathLst>
                <a:path extrusionOk="0" h="84" w="166">
                  <a:moveTo>
                    <a:pt x="166" y="0"/>
                  </a:moveTo>
                  <a:lnTo>
                    <a:pt x="166" y="0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16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5" name="Google Shape;10825;g3153119ad3f_0_4059"/>
            <p:cNvSpPr/>
            <p:nvPr/>
          </p:nvSpPr>
          <p:spPr>
            <a:xfrm>
              <a:off x="4044100" y="1620075"/>
              <a:ext cx="4175" cy="1075"/>
            </a:xfrm>
            <a:custGeom>
              <a:rect b="b" l="l" r="r" t="t"/>
              <a:pathLst>
                <a:path extrusionOk="0" h="43" w="167">
                  <a:moveTo>
                    <a:pt x="167" y="1"/>
                  </a:moveTo>
                  <a:lnTo>
                    <a:pt x="167" y="1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167" y="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6" name="Google Shape;10826;g3153119ad3f_0_4059"/>
            <p:cNvSpPr/>
            <p:nvPr/>
          </p:nvSpPr>
          <p:spPr>
            <a:xfrm>
              <a:off x="3891825" y="1568275"/>
              <a:ext cx="20750" cy="22825"/>
            </a:xfrm>
            <a:custGeom>
              <a:rect b="b" l="l" r="r" t="t"/>
              <a:pathLst>
                <a:path extrusionOk="0" h="913" w="830">
                  <a:moveTo>
                    <a:pt x="1" y="1"/>
                  </a:moveTo>
                  <a:lnTo>
                    <a:pt x="373" y="498"/>
                  </a:lnTo>
                  <a:lnTo>
                    <a:pt x="829" y="912"/>
                  </a:lnTo>
                  <a:lnTo>
                    <a:pt x="415" y="4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7" name="Google Shape;10827;g3153119ad3f_0_4059"/>
            <p:cNvSpPr/>
            <p:nvPr/>
          </p:nvSpPr>
          <p:spPr>
            <a:xfrm>
              <a:off x="4009925" y="1627325"/>
              <a:ext cx="5200" cy="25"/>
            </a:xfrm>
            <a:custGeom>
              <a:rect b="b" l="l" r="r" t="t"/>
              <a:pathLst>
                <a:path extrusionOk="0" h="1" w="208">
                  <a:moveTo>
                    <a:pt x="208" y="1"/>
                  </a:moveTo>
                  <a:lnTo>
                    <a:pt x="20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08" y="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8" name="Google Shape;10828;g3153119ad3f_0_4059"/>
            <p:cNvSpPr/>
            <p:nvPr/>
          </p:nvSpPr>
          <p:spPr>
            <a:xfrm>
              <a:off x="3997500" y="1627325"/>
              <a:ext cx="7275" cy="25"/>
            </a:xfrm>
            <a:custGeom>
              <a:rect b="b" l="l" r="r" t="t"/>
              <a:pathLst>
                <a:path extrusionOk="0" h="1" w="291">
                  <a:moveTo>
                    <a:pt x="290" y="1"/>
                  </a:moveTo>
                  <a:lnTo>
                    <a:pt x="29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0" y="1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9" name="Google Shape;10829;g3153119ad3f_0_4059"/>
            <p:cNvSpPr/>
            <p:nvPr/>
          </p:nvSpPr>
          <p:spPr>
            <a:xfrm>
              <a:off x="3876275" y="1503025"/>
              <a:ext cx="49750" cy="64250"/>
            </a:xfrm>
            <a:custGeom>
              <a:rect b="b" l="l" r="r" t="t"/>
              <a:pathLst>
                <a:path extrusionOk="0" h="2570" w="1990">
                  <a:moveTo>
                    <a:pt x="374" y="0"/>
                  </a:moveTo>
                  <a:lnTo>
                    <a:pt x="1" y="166"/>
                  </a:lnTo>
                  <a:lnTo>
                    <a:pt x="125" y="1036"/>
                  </a:lnTo>
                  <a:lnTo>
                    <a:pt x="208" y="1824"/>
                  </a:lnTo>
                  <a:lnTo>
                    <a:pt x="1990" y="2569"/>
                  </a:lnTo>
                  <a:lnTo>
                    <a:pt x="1990" y="2569"/>
                  </a:lnTo>
                  <a:lnTo>
                    <a:pt x="1576" y="2072"/>
                  </a:lnTo>
                  <a:lnTo>
                    <a:pt x="1203" y="1492"/>
                  </a:lnTo>
                  <a:lnTo>
                    <a:pt x="913" y="870"/>
                  </a:lnTo>
                  <a:lnTo>
                    <a:pt x="705" y="207"/>
                  </a:lnTo>
                  <a:lnTo>
                    <a:pt x="540" y="12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0" name="Google Shape;10830;g3153119ad3f_0_4059"/>
            <p:cNvSpPr/>
            <p:nvPr/>
          </p:nvSpPr>
          <p:spPr>
            <a:xfrm>
              <a:off x="4019250" y="1611800"/>
              <a:ext cx="45600" cy="14525"/>
            </a:xfrm>
            <a:custGeom>
              <a:rect b="b" l="l" r="r" t="t"/>
              <a:pathLst>
                <a:path extrusionOk="0" h="581" w="1824">
                  <a:moveTo>
                    <a:pt x="1782" y="0"/>
                  </a:moveTo>
                  <a:lnTo>
                    <a:pt x="1770" y="7"/>
                  </a:lnTo>
                  <a:lnTo>
                    <a:pt x="1770" y="7"/>
                  </a:lnTo>
                  <a:lnTo>
                    <a:pt x="1824" y="0"/>
                  </a:lnTo>
                  <a:close/>
                  <a:moveTo>
                    <a:pt x="1770" y="7"/>
                  </a:moveTo>
                  <a:lnTo>
                    <a:pt x="912" y="124"/>
                  </a:lnTo>
                  <a:lnTo>
                    <a:pt x="0" y="124"/>
                  </a:lnTo>
                  <a:lnTo>
                    <a:pt x="42" y="580"/>
                  </a:lnTo>
                  <a:lnTo>
                    <a:pt x="83" y="580"/>
                  </a:lnTo>
                  <a:lnTo>
                    <a:pt x="290" y="539"/>
                  </a:lnTo>
                  <a:lnTo>
                    <a:pt x="539" y="497"/>
                  </a:lnTo>
                  <a:lnTo>
                    <a:pt x="746" y="456"/>
                  </a:lnTo>
                  <a:lnTo>
                    <a:pt x="995" y="373"/>
                  </a:lnTo>
                  <a:lnTo>
                    <a:pt x="1161" y="332"/>
                  </a:lnTo>
                  <a:lnTo>
                    <a:pt x="1409" y="207"/>
                  </a:lnTo>
                  <a:lnTo>
                    <a:pt x="1575" y="124"/>
                  </a:lnTo>
                  <a:lnTo>
                    <a:pt x="1770" y="7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1" name="Google Shape;10831;g3153119ad3f_0_4059"/>
            <p:cNvSpPr/>
            <p:nvPr/>
          </p:nvSpPr>
          <p:spPr>
            <a:xfrm>
              <a:off x="3881475" y="1548600"/>
              <a:ext cx="138825" cy="78750"/>
            </a:xfrm>
            <a:custGeom>
              <a:rect b="b" l="l" r="r" t="t"/>
              <a:pathLst>
                <a:path extrusionOk="0" h="3150" w="5553">
                  <a:moveTo>
                    <a:pt x="0" y="1"/>
                  </a:moveTo>
                  <a:lnTo>
                    <a:pt x="83" y="291"/>
                  </a:lnTo>
                  <a:lnTo>
                    <a:pt x="415" y="788"/>
                  </a:lnTo>
                  <a:lnTo>
                    <a:pt x="829" y="1285"/>
                  </a:lnTo>
                  <a:lnTo>
                    <a:pt x="1243" y="1699"/>
                  </a:lnTo>
                  <a:lnTo>
                    <a:pt x="1741" y="2114"/>
                  </a:lnTo>
                  <a:lnTo>
                    <a:pt x="2279" y="2445"/>
                  </a:lnTo>
                  <a:lnTo>
                    <a:pt x="2818" y="2694"/>
                  </a:lnTo>
                  <a:lnTo>
                    <a:pt x="3398" y="2943"/>
                  </a:lnTo>
                  <a:lnTo>
                    <a:pt x="4020" y="3067"/>
                  </a:lnTo>
                  <a:lnTo>
                    <a:pt x="4475" y="3150"/>
                  </a:lnTo>
                  <a:lnTo>
                    <a:pt x="5346" y="3150"/>
                  </a:lnTo>
                  <a:lnTo>
                    <a:pt x="5553" y="3108"/>
                  </a:lnTo>
                  <a:lnTo>
                    <a:pt x="5511" y="2652"/>
                  </a:lnTo>
                  <a:lnTo>
                    <a:pt x="5138" y="2652"/>
                  </a:lnTo>
                  <a:lnTo>
                    <a:pt x="4683" y="2528"/>
                  </a:lnTo>
                  <a:lnTo>
                    <a:pt x="4227" y="2362"/>
                  </a:lnTo>
                  <a:lnTo>
                    <a:pt x="3771" y="2197"/>
                  </a:lnTo>
                  <a:lnTo>
                    <a:pt x="3315" y="1989"/>
                  </a:lnTo>
                  <a:lnTo>
                    <a:pt x="2901" y="1699"/>
                  </a:lnTo>
                  <a:lnTo>
                    <a:pt x="2528" y="1409"/>
                  </a:lnTo>
                  <a:lnTo>
                    <a:pt x="2155" y="1119"/>
                  </a:lnTo>
                  <a:lnTo>
                    <a:pt x="1782" y="7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B3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2" name="Google Shape;10832;g3153119ad3f_0_4059"/>
            <p:cNvSpPr/>
            <p:nvPr/>
          </p:nvSpPr>
          <p:spPr>
            <a:xfrm>
              <a:off x="3883550" y="1555850"/>
              <a:ext cx="139875" cy="149200"/>
            </a:xfrm>
            <a:custGeom>
              <a:rect b="b" l="l" r="r" t="t"/>
              <a:pathLst>
                <a:path extrusionOk="0" h="5968" w="5595">
                  <a:moveTo>
                    <a:pt x="0" y="1"/>
                  </a:moveTo>
                  <a:lnTo>
                    <a:pt x="41" y="456"/>
                  </a:lnTo>
                  <a:lnTo>
                    <a:pt x="207" y="1699"/>
                  </a:lnTo>
                  <a:lnTo>
                    <a:pt x="290" y="2404"/>
                  </a:lnTo>
                  <a:lnTo>
                    <a:pt x="332" y="3108"/>
                  </a:lnTo>
                  <a:lnTo>
                    <a:pt x="2528" y="4351"/>
                  </a:lnTo>
                  <a:lnTo>
                    <a:pt x="5511" y="5967"/>
                  </a:lnTo>
                  <a:lnTo>
                    <a:pt x="5553" y="5636"/>
                  </a:lnTo>
                  <a:lnTo>
                    <a:pt x="5594" y="5263"/>
                  </a:lnTo>
                  <a:lnTo>
                    <a:pt x="5594" y="4393"/>
                  </a:lnTo>
                  <a:lnTo>
                    <a:pt x="5553" y="3606"/>
                  </a:lnTo>
                  <a:lnTo>
                    <a:pt x="5511" y="3274"/>
                  </a:lnTo>
                  <a:lnTo>
                    <a:pt x="5470" y="2818"/>
                  </a:lnTo>
                  <a:lnTo>
                    <a:pt x="5263" y="2860"/>
                  </a:lnTo>
                  <a:lnTo>
                    <a:pt x="4392" y="2860"/>
                  </a:lnTo>
                  <a:lnTo>
                    <a:pt x="3937" y="2777"/>
                  </a:lnTo>
                  <a:lnTo>
                    <a:pt x="3315" y="2653"/>
                  </a:lnTo>
                  <a:lnTo>
                    <a:pt x="2735" y="2404"/>
                  </a:lnTo>
                  <a:lnTo>
                    <a:pt x="2196" y="2155"/>
                  </a:lnTo>
                  <a:lnTo>
                    <a:pt x="1658" y="1824"/>
                  </a:lnTo>
                  <a:lnTo>
                    <a:pt x="1160" y="1409"/>
                  </a:lnTo>
                  <a:lnTo>
                    <a:pt x="704" y="995"/>
                  </a:lnTo>
                  <a:lnTo>
                    <a:pt x="332" y="4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3" name="Google Shape;10833;g3153119ad3f_0_4059"/>
            <p:cNvSpPr/>
            <p:nvPr/>
          </p:nvSpPr>
          <p:spPr>
            <a:xfrm>
              <a:off x="3877325" y="1389075"/>
              <a:ext cx="261075" cy="225850"/>
            </a:xfrm>
            <a:custGeom>
              <a:rect b="b" l="l" r="r" t="t"/>
              <a:pathLst>
                <a:path extrusionOk="0" h="9034" w="10443">
                  <a:moveTo>
                    <a:pt x="4020" y="0"/>
                  </a:moveTo>
                  <a:lnTo>
                    <a:pt x="3978" y="373"/>
                  </a:lnTo>
                  <a:lnTo>
                    <a:pt x="3854" y="746"/>
                  </a:lnTo>
                  <a:lnTo>
                    <a:pt x="3647" y="1119"/>
                  </a:lnTo>
                  <a:lnTo>
                    <a:pt x="3398" y="1533"/>
                  </a:lnTo>
                  <a:lnTo>
                    <a:pt x="3108" y="1989"/>
                  </a:lnTo>
                  <a:lnTo>
                    <a:pt x="2777" y="2404"/>
                  </a:lnTo>
                  <a:lnTo>
                    <a:pt x="2445" y="2818"/>
                  </a:lnTo>
                  <a:lnTo>
                    <a:pt x="2031" y="3232"/>
                  </a:lnTo>
                  <a:lnTo>
                    <a:pt x="2114" y="2901"/>
                  </a:lnTo>
                  <a:lnTo>
                    <a:pt x="2114" y="2569"/>
                  </a:lnTo>
                  <a:lnTo>
                    <a:pt x="2114" y="2114"/>
                  </a:lnTo>
                  <a:lnTo>
                    <a:pt x="2072" y="1865"/>
                  </a:lnTo>
                  <a:lnTo>
                    <a:pt x="1907" y="1699"/>
                  </a:lnTo>
                  <a:lnTo>
                    <a:pt x="1782" y="1575"/>
                  </a:lnTo>
                  <a:lnTo>
                    <a:pt x="1575" y="1492"/>
                  </a:lnTo>
                  <a:lnTo>
                    <a:pt x="1326" y="1409"/>
                  </a:lnTo>
                  <a:lnTo>
                    <a:pt x="829" y="1409"/>
                  </a:lnTo>
                  <a:lnTo>
                    <a:pt x="663" y="1492"/>
                  </a:lnTo>
                  <a:lnTo>
                    <a:pt x="456" y="1658"/>
                  </a:lnTo>
                  <a:lnTo>
                    <a:pt x="249" y="1865"/>
                  </a:lnTo>
                  <a:lnTo>
                    <a:pt x="166" y="2114"/>
                  </a:lnTo>
                  <a:lnTo>
                    <a:pt x="83" y="2404"/>
                  </a:lnTo>
                  <a:lnTo>
                    <a:pt x="42" y="2776"/>
                  </a:lnTo>
                  <a:lnTo>
                    <a:pt x="0" y="3191"/>
                  </a:lnTo>
                  <a:lnTo>
                    <a:pt x="42" y="3564"/>
                  </a:lnTo>
                  <a:lnTo>
                    <a:pt x="83" y="3937"/>
                  </a:lnTo>
                  <a:lnTo>
                    <a:pt x="208" y="4268"/>
                  </a:lnTo>
                  <a:lnTo>
                    <a:pt x="332" y="4558"/>
                  </a:lnTo>
                  <a:lnTo>
                    <a:pt x="498" y="4683"/>
                  </a:lnTo>
                  <a:lnTo>
                    <a:pt x="663" y="4765"/>
                  </a:lnTo>
                  <a:lnTo>
                    <a:pt x="871" y="5428"/>
                  </a:lnTo>
                  <a:lnTo>
                    <a:pt x="1161" y="6050"/>
                  </a:lnTo>
                  <a:lnTo>
                    <a:pt x="1534" y="6630"/>
                  </a:lnTo>
                  <a:lnTo>
                    <a:pt x="1948" y="7127"/>
                  </a:lnTo>
                  <a:lnTo>
                    <a:pt x="2321" y="7500"/>
                  </a:lnTo>
                  <a:lnTo>
                    <a:pt x="2694" y="7790"/>
                  </a:lnTo>
                  <a:lnTo>
                    <a:pt x="3067" y="8080"/>
                  </a:lnTo>
                  <a:lnTo>
                    <a:pt x="3481" y="8370"/>
                  </a:lnTo>
                  <a:lnTo>
                    <a:pt x="3937" y="8578"/>
                  </a:lnTo>
                  <a:lnTo>
                    <a:pt x="4393" y="8743"/>
                  </a:lnTo>
                  <a:lnTo>
                    <a:pt x="4849" y="8909"/>
                  </a:lnTo>
                  <a:lnTo>
                    <a:pt x="5304" y="9033"/>
                  </a:lnTo>
                  <a:lnTo>
                    <a:pt x="6589" y="9033"/>
                  </a:lnTo>
                  <a:lnTo>
                    <a:pt x="7501" y="8909"/>
                  </a:lnTo>
                  <a:lnTo>
                    <a:pt x="7832" y="8661"/>
                  </a:lnTo>
                  <a:lnTo>
                    <a:pt x="8164" y="8370"/>
                  </a:lnTo>
                  <a:lnTo>
                    <a:pt x="8454" y="8039"/>
                  </a:lnTo>
                  <a:lnTo>
                    <a:pt x="8744" y="7707"/>
                  </a:lnTo>
                  <a:lnTo>
                    <a:pt x="8951" y="7293"/>
                  </a:lnTo>
                  <a:lnTo>
                    <a:pt x="9158" y="6920"/>
                  </a:lnTo>
                  <a:lnTo>
                    <a:pt x="9324" y="6506"/>
                  </a:lnTo>
                  <a:lnTo>
                    <a:pt x="9490" y="6050"/>
                  </a:lnTo>
                  <a:lnTo>
                    <a:pt x="9614" y="5636"/>
                  </a:lnTo>
                  <a:lnTo>
                    <a:pt x="9904" y="4393"/>
                  </a:lnTo>
                  <a:lnTo>
                    <a:pt x="10111" y="3481"/>
                  </a:lnTo>
                  <a:lnTo>
                    <a:pt x="10318" y="2528"/>
                  </a:lnTo>
                  <a:lnTo>
                    <a:pt x="10401" y="1533"/>
                  </a:lnTo>
                  <a:lnTo>
                    <a:pt x="10443" y="1036"/>
                  </a:lnTo>
                  <a:lnTo>
                    <a:pt x="10443" y="580"/>
                  </a:lnTo>
                  <a:lnTo>
                    <a:pt x="9904" y="788"/>
                  </a:lnTo>
                  <a:lnTo>
                    <a:pt x="9614" y="870"/>
                  </a:lnTo>
                  <a:lnTo>
                    <a:pt x="9324" y="953"/>
                  </a:lnTo>
                  <a:lnTo>
                    <a:pt x="9158" y="953"/>
                  </a:lnTo>
                  <a:lnTo>
                    <a:pt x="8536" y="995"/>
                  </a:lnTo>
                  <a:lnTo>
                    <a:pt x="7832" y="1036"/>
                  </a:lnTo>
                  <a:lnTo>
                    <a:pt x="7128" y="1036"/>
                  </a:lnTo>
                  <a:lnTo>
                    <a:pt x="6382" y="953"/>
                  </a:lnTo>
                  <a:lnTo>
                    <a:pt x="5677" y="829"/>
                  </a:lnTo>
                  <a:lnTo>
                    <a:pt x="5014" y="622"/>
                  </a:lnTo>
                  <a:lnTo>
                    <a:pt x="4724" y="497"/>
                  </a:lnTo>
                  <a:lnTo>
                    <a:pt x="4434" y="373"/>
                  </a:lnTo>
                  <a:lnTo>
                    <a:pt x="4227" y="207"/>
                  </a:lnTo>
                  <a:lnTo>
                    <a:pt x="402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4" name="Google Shape;10834;g3153119ad3f_0_4059"/>
            <p:cNvSpPr/>
            <p:nvPr/>
          </p:nvSpPr>
          <p:spPr>
            <a:xfrm>
              <a:off x="3794450" y="1208825"/>
              <a:ext cx="391600" cy="360525"/>
            </a:xfrm>
            <a:custGeom>
              <a:rect b="b" l="l" r="r" t="t"/>
              <a:pathLst>
                <a:path extrusionOk="0" h="14421" w="15664">
                  <a:moveTo>
                    <a:pt x="6423" y="0"/>
                  </a:moveTo>
                  <a:lnTo>
                    <a:pt x="5885" y="83"/>
                  </a:lnTo>
                  <a:lnTo>
                    <a:pt x="5304" y="290"/>
                  </a:lnTo>
                  <a:lnTo>
                    <a:pt x="4807" y="539"/>
                  </a:lnTo>
                  <a:lnTo>
                    <a:pt x="4351" y="912"/>
                  </a:lnTo>
                  <a:lnTo>
                    <a:pt x="3937" y="1326"/>
                  </a:lnTo>
                  <a:lnTo>
                    <a:pt x="3605" y="1782"/>
                  </a:lnTo>
                  <a:lnTo>
                    <a:pt x="3357" y="2279"/>
                  </a:lnTo>
                  <a:lnTo>
                    <a:pt x="3150" y="2818"/>
                  </a:lnTo>
                  <a:lnTo>
                    <a:pt x="3067" y="3398"/>
                  </a:lnTo>
                  <a:lnTo>
                    <a:pt x="2735" y="3398"/>
                  </a:lnTo>
                  <a:lnTo>
                    <a:pt x="2404" y="3439"/>
                  </a:lnTo>
                  <a:lnTo>
                    <a:pt x="2155" y="3522"/>
                  </a:lnTo>
                  <a:lnTo>
                    <a:pt x="1865" y="3605"/>
                  </a:lnTo>
                  <a:lnTo>
                    <a:pt x="1616" y="3730"/>
                  </a:lnTo>
                  <a:lnTo>
                    <a:pt x="1409" y="3895"/>
                  </a:lnTo>
                  <a:lnTo>
                    <a:pt x="1202" y="4102"/>
                  </a:lnTo>
                  <a:lnTo>
                    <a:pt x="1036" y="4310"/>
                  </a:lnTo>
                  <a:lnTo>
                    <a:pt x="829" y="4558"/>
                  </a:lnTo>
                  <a:lnTo>
                    <a:pt x="705" y="4807"/>
                  </a:lnTo>
                  <a:lnTo>
                    <a:pt x="456" y="5346"/>
                  </a:lnTo>
                  <a:lnTo>
                    <a:pt x="249" y="5967"/>
                  </a:lnTo>
                  <a:lnTo>
                    <a:pt x="83" y="6630"/>
                  </a:lnTo>
                  <a:lnTo>
                    <a:pt x="0" y="7003"/>
                  </a:lnTo>
                  <a:lnTo>
                    <a:pt x="0" y="7417"/>
                  </a:lnTo>
                  <a:lnTo>
                    <a:pt x="42" y="7832"/>
                  </a:lnTo>
                  <a:lnTo>
                    <a:pt x="83" y="8329"/>
                  </a:lnTo>
                  <a:lnTo>
                    <a:pt x="249" y="9282"/>
                  </a:lnTo>
                  <a:lnTo>
                    <a:pt x="498" y="10318"/>
                  </a:lnTo>
                  <a:lnTo>
                    <a:pt x="788" y="11230"/>
                  </a:lnTo>
                  <a:lnTo>
                    <a:pt x="1078" y="12058"/>
                  </a:lnTo>
                  <a:lnTo>
                    <a:pt x="1326" y="12721"/>
                  </a:lnTo>
                  <a:lnTo>
                    <a:pt x="1534" y="13094"/>
                  </a:lnTo>
                  <a:lnTo>
                    <a:pt x="1699" y="13343"/>
                  </a:lnTo>
                  <a:lnTo>
                    <a:pt x="1948" y="13633"/>
                  </a:lnTo>
                  <a:lnTo>
                    <a:pt x="2197" y="13882"/>
                  </a:lnTo>
                  <a:lnTo>
                    <a:pt x="2487" y="14089"/>
                  </a:lnTo>
                  <a:lnTo>
                    <a:pt x="2777" y="14254"/>
                  </a:lnTo>
                  <a:lnTo>
                    <a:pt x="3067" y="14379"/>
                  </a:lnTo>
                  <a:lnTo>
                    <a:pt x="3357" y="14420"/>
                  </a:lnTo>
                  <a:lnTo>
                    <a:pt x="3481" y="14379"/>
                  </a:lnTo>
                  <a:lnTo>
                    <a:pt x="3605" y="14337"/>
                  </a:lnTo>
                  <a:lnTo>
                    <a:pt x="3564" y="13882"/>
                  </a:lnTo>
                  <a:lnTo>
                    <a:pt x="3481" y="13592"/>
                  </a:lnTo>
                  <a:lnTo>
                    <a:pt x="3398" y="12804"/>
                  </a:lnTo>
                  <a:lnTo>
                    <a:pt x="3274" y="11934"/>
                  </a:lnTo>
                  <a:lnTo>
                    <a:pt x="3647" y="11768"/>
                  </a:lnTo>
                  <a:lnTo>
                    <a:pt x="3523" y="11478"/>
                  </a:lnTo>
                  <a:lnTo>
                    <a:pt x="3398" y="11147"/>
                  </a:lnTo>
                  <a:lnTo>
                    <a:pt x="3357" y="10774"/>
                  </a:lnTo>
                  <a:lnTo>
                    <a:pt x="3315" y="10401"/>
                  </a:lnTo>
                  <a:lnTo>
                    <a:pt x="3357" y="9986"/>
                  </a:lnTo>
                  <a:lnTo>
                    <a:pt x="3398" y="9614"/>
                  </a:lnTo>
                  <a:lnTo>
                    <a:pt x="3481" y="9324"/>
                  </a:lnTo>
                  <a:lnTo>
                    <a:pt x="3564" y="9075"/>
                  </a:lnTo>
                  <a:lnTo>
                    <a:pt x="3771" y="8868"/>
                  </a:lnTo>
                  <a:lnTo>
                    <a:pt x="3978" y="8702"/>
                  </a:lnTo>
                  <a:lnTo>
                    <a:pt x="4144" y="8619"/>
                  </a:lnTo>
                  <a:lnTo>
                    <a:pt x="4641" y="8619"/>
                  </a:lnTo>
                  <a:lnTo>
                    <a:pt x="4890" y="8702"/>
                  </a:lnTo>
                  <a:lnTo>
                    <a:pt x="5097" y="8785"/>
                  </a:lnTo>
                  <a:lnTo>
                    <a:pt x="5222" y="8909"/>
                  </a:lnTo>
                  <a:lnTo>
                    <a:pt x="5387" y="9075"/>
                  </a:lnTo>
                  <a:lnTo>
                    <a:pt x="5429" y="9324"/>
                  </a:lnTo>
                  <a:lnTo>
                    <a:pt x="5429" y="9779"/>
                  </a:lnTo>
                  <a:lnTo>
                    <a:pt x="5429" y="10111"/>
                  </a:lnTo>
                  <a:lnTo>
                    <a:pt x="5346" y="10442"/>
                  </a:lnTo>
                  <a:lnTo>
                    <a:pt x="5760" y="10028"/>
                  </a:lnTo>
                  <a:lnTo>
                    <a:pt x="6092" y="9614"/>
                  </a:lnTo>
                  <a:lnTo>
                    <a:pt x="6423" y="9199"/>
                  </a:lnTo>
                  <a:lnTo>
                    <a:pt x="6713" y="8743"/>
                  </a:lnTo>
                  <a:lnTo>
                    <a:pt x="6962" y="8329"/>
                  </a:lnTo>
                  <a:lnTo>
                    <a:pt x="7169" y="7956"/>
                  </a:lnTo>
                  <a:lnTo>
                    <a:pt x="7293" y="7583"/>
                  </a:lnTo>
                  <a:lnTo>
                    <a:pt x="7335" y="7210"/>
                  </a:lnTo>
                  <a:lnTo>
                    <a:pt x="7542" y="7417"/>
                  </a:lnTo>
                  <a:lnTo>
                    <a:pt x="7749" y="7583"/>
                  </a:lnTo>
                  <a:lnTo>
                    <a:pt x="8039" y="7707"/>
                  </a:lnTo>
                  <a:lnTo>
                    <a:pt x="8329" y="7832"/>
                  </a:lnTo>
                  <a:lnTo>
                    <a:pt x="8992" y="8039"/>
                  </a:lnTo>
                  <a:lnTo>
                    <a:pt x="9697" y="8163"/>
                  </a:lnTo>
                  <a:lnTo>
                    <a:pt x="10443" y="8246"/>
                  </a:lnTo>
                  <a:lnTo>
                    <a:pt x="11147" y="8246"/>
                  </a:lnTo>
                  <a:lnTo>
                    <a:pt x="11851" y="8205"/>
                  </a:lnTo>
                  <a:lnTo>
                    <a:pt x="12473" y="8163"/>
                  </a:lnTo>
                  <a:lnTo>
                    <a:pt x="12639" y="8163"/>
                  </a:lnTo>
                  <a:lnTo>
                    <a:pt x="12929" y="8080"/>
                  </a:lnTo>
                  <a:lnTo>
                    <a:pt x="13219" y="7998"/>
                  </a:lnTo>
                  <a:lnTo>
                    <a:pt x="13758" y="7790"/>
                  </a:lnTo>
                  <a:lnTo>
                    <a:pt x="13758" y="8246"/>
                  </a:lnTo>
                  <a:lnTo>
                    <a:pt x="13716" y="8743"/>
                  </a:lnTo>
                  <a:lnTo>
                    <a:pt x="13633" y="9738"/>
                  </a:lnTo>
                  <a:lnTo>
                    <a:pt x="13426" y="10691"/>
                  </a:lnTo>
                  <a:lnTo>
                    <a:pt x="13219" y="11603"/>
                  </a:lnTo>
                  <a:lnTo>
                    <a:pt x="13426" y="11520"/>
                  </a:lnTo>
                  <a:lnTo>
                    <a:pt x="13592" y="11437"/>
                  </a:lnTo>
                  <a:lnTo>
                    <a:pt x="13716" y="11354"/>
                  </a:lnTo>
                  <a:lnTo>
                    <a:pt x="13840" y="11230"/>
                  </a:lnTo>
                  <a:lnTo>
                    <a:pt x="13965" y="10981"/>
                  </a:lnTo>
                  <a:lnTo>
                    <a:pt x="14048" y="10732"/>
                  </a:lnTo>
                  <a:lnTo>
                    <a:pt x="14048" y="10484"/>
                  </a:lnTo>
                  <a:lnTo>
                    <a:pt x="14048" y="10318"/>
                  </a:lnTo>
                  <a:lnTo>
                    <a:pt x="14006" y="10152"/>
                  </a:lnTo>
                  <a:lnTo>
                    <a:pt x="14213" y="9986"/>
                  </a:lnTo>
                  <a:lnTo>
                    <a:pt x="14379" y="9862"/>
                  </a:lnTo>
                  <a:lnTo>
                    <a:pt x="14503" y="9655"/>
                  </a:lnTo>
                  <a:lnTo>
                    <a:pt x="14628" y="9489"/>
                  </a:lnTo>
                  <a:lnTo>
                    <a:pt x="14793" y="9075"/>
                  </a:lnTo>
                  <a:lnTo>
                    <a:pt x="14876" y="8661"/>
                  </a:lnTo>
                  <a:lnTo>
                    <a:pt x="14876" y="8205"/>
                  </a:lnTo>
                  <a:lnTo>
                    <a:pt x="14876" y="7790"/>
                  </a:lnTo>
                  <a:lnTo>
                    <a:pt x="14793" y="7417"/>
                  </a:lnTo>
                  <a:lnTo>
                    <a:pt x="14752" y="7086"/>
                  </a:lnTo>
                  <a:lnTo>
                    <a:pt x="15084" y="6713"/>
                  </a:lnTo>
                  <a:lnTo>
                    <a:pt x="15332" y="6299"/>
                  </a:lnTo>
                  <a:lnTo>
                    <a:pt x="15539" y="5801"/>
                  </a:lnTo>
                  <a:lnTo>
                    <a:pt x="15664" y="5304"/>
                  </a:lnTo>
                  <a:lnTo>
                    <a:pt x="15664" y="5014"/>
                  </a:lnTo>
                  <a:lnTo>
                    <a:pt x="15664" y="4724"/>
                  </a:lnTo>
                  <a:lnTo>
                    <a:pt x="15622" y="4434"/>
                  </a:lnTo>
                  <a:lnTo>
                    <a:pt x="15539" y="4144"/>
                  </a:lnTo>
                  <a:lnTo>
                    <a:pt x="15456" y="3854"/>
                  </a:lnTo>
                  <a:lnTo>
                    <a:pt x="15332" y="3605"/>
                  </a:lnTo>
                  <a:lnTo>
                    <a:pt x="15042" y="3067"/>
                  </a:lnTo>
                  <a:lnTo>
                    <a:pt x="14669" y="2611"/>
                  </a:lnTo>
                  <a:lnTo>
                    <a:pt x="14172" y="2155"/>
                  </a:lnTo>
                  <a:lnTo>
                    <a:pt x="13633" y="1782"/>
                  </a:lnTo>
                  <a:lnTo>
                    <a:pt x="13343" y="1616"/>
                  </a:lnTo>
                  <a:lnTo>
                    <a:pt x="13053" y="1492"/>
                  </a:lnTo>
                  <a:lnTo>
                    <a:pt x="12763" y="1368"/>
                  </a:lnTo>
                  <a:lnTo>
                    <a:pt x="12432" y="1285"/>
                  </a:lnTo>
                  <a:lnTo>
                    <a:pt x="12100" y="1202"/>
                  </a:lnTo>
                  <a:lnTo>
                    <a:pt x="11396" y="1202"/>
                  </a:lnTo>
                  <a:lnTo>
                    <a:pt x="11064" y="1285"/>
                  </a:lnTo>
                  <a:lnTo>
                    <a:pt x="10443" y="1409"/>
                  </a:lnTo>
                  <a:lnTo>
                    <a:pt x="10070" y="1492"/>
                  </a:lnTo>
                  <a:lnTo>
                    <a:pt x="9945" y="1575"/>
                  </a:lnTo>
                  <a:lnTo>
                    <a:pt x="9945" y="1616"/>
                  </a:lnTo>
                  <a:lnTo>
                    <a:pt x="9572" y="1160"/>
                  </a:lnTo>
                  <a:lnTo>
                    <a:pt x="9158" y="788"/>
                  </a:lnTo>
                  <a:lnTo>
                    <a:pt x="8661" y="456"/>
                  </a:lnTo>
                  <a:lnTo>
                    <a:pt x="8122" y="207"/>
                  </a:lnTo>
                  <a:lnTo>
                    <a:pt x="7583" y="83"/>
                  </a:lnTo>
                  <a:lnTo>
                    <a:pt x="700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5" name="Google Shape;10835;g3153119ad3f_0_4059"/>
            <p:cNvSpPr/>
            <p:nvPr/>
          </p:nvSpPr>
          <p:spPr>
            <a:xfrm>
              <a:off x="4044100" y="1669800"/>
              <a:ext cx="242450" cy="342925"/>
            </a:xfrm>
            <a:custGeom>
              <a:rect b="b" l="l" r="r" t="t"/>
              <a:pathLst>
                <a:path extrusionOk="0" h="13717" w="9698">
                  <a:moveTo>
                    <a:pt x="415" y="1"/>
                  </a:moveTo>
                  <a:lnTo>
                    <a:pt x="581" y="249"/>
                  </a:lnTo>
                  <a:lnTo>
                    <a:pt x="705" y="788"/>
                  </a:lnTo>
                  <a:lnTo>
                    <a:pt x="788" y="1285"/>
                  </a:lnTo>
                  <a:lnTo>
                    <a:pt x="788" y="1782"/>
                  </a:lnTo>
                  <a:lnTo>
                    <a:pt x="788" y="2197"/>
                  </a:lnTo>
                  <a:lnTo>
                    <a:pt x="705" y="2860"/>
                  </a:lnTo>
                  <a:lnTo>
                    <a:pt x="622" y="3067"/>
                  </a:lnTo>
                  <a:lnTo>
                    <a:pt x="374" y="2735"/>
                  </a:lnTo>
                  <a:lnTo>
                    <a:pt x="249" y="3191"/>
                  </a:lnTo>
                  <a:lnTo>
                    <a:pt x="125" y="3564"/>
                  </a:lnTo>
                  <a:lnTo>
                    <a:pt x="1" y="3896"/>
                  </a:lnTo>
                  <a:lnTo>
                    <a:pt x="208" y="4849"/>
                  </a:lnTo>
                  <a:lnTo>
                    <a:pt x="664" y="7418"/>
                  </a:lnTo>
                  <a:lnTo>
                    <a:pt x="1161" y="10277"/>
                  </a:lnTo>
                  <a:lnTo>
                    <a:pt x="1368" y="11934"/>
                  </a:lnTo>
                  <a:lnTo>
                    <a:pt x="1617" y="13716"/>
                  </a:lnTo>
                  <a:lnTo>
                    <a:pt x="6341" y="13716"/>
                  </a:lnTo>
                  <a:lnTo>
                    <a:pt x="6424" y="10899"/>
                  </a:lnTo>
                  <a:lnTo>
                    <a:pt x="6506" y="8081"/>
                  </a:lnTo>
                  <a:lnTo>
                    <a:pt x="6589" y="9365"/>
                  </a:lnTo>
                  <a:lnTo>
                    <a:pt x="6631" y="9490"/>
                  </a:lnTo>
                  <a:lnTo>
                    <a:pt x="6672" y="10899"/>
                  </a:lnTo>
                  <a:lnTo>
                    <a:pt x="6672" y="12307"/>
                  </a:lnTo>
                  <a:lnTo>
                    <a:pt x="6631" y="13716"/>
                  </a:lnTo>
                  <a:lnTo>
                    <a:pt x="9697" y="13716"/>
                  </a:lnTo>
                  <a:lnTo>
                    <a:pt x="8040" y="6921"/>
                  </a:lnTo>
                  <a:lnTo>
                    <a:pt x="7750" y="5843"/>
                  </a:lnTo>
                  <a:lnTo>
                    <a:pt x="7418" y="4890"/>
                  </a:lnTo>
                  <a:lnTo>
                    <a:pt x="7087" y="4103"/>
                  </a:lnTo>
                  <a:lnTo>
                    <a:pt x="6714" y="3440"/>
                  </a:lnTo>
                  <a:lnTo>
                    <a:pt x="6382" y="2943"/>
                  </a:lnTo>
                  <a:lnTo>
                    <a:pt x="6092" y="2528"/>
                  </a:lnTo>
                  <a:lnTo>
                    <a:pt x="5719" y="2114"/>
                  </a:lnTo>
                  <a:lnTo>
                    <a:pt x="5678" y="2072"/>
                  </a:lnTo>
                  <a:lnTo>
                    <a:pt x="5180" y="1700"/>
                  </a:lnTo>
                  <a:lnTo>
                    <a:pt x="4642" y="1368"/>
                  </a:lnTo>
                  <a:lnTo>
                    <a:pt x="4020" y="1078"/>
                  </a:lnTo>
                  <a:lnTo>
                    <a:pt x="3399" y="788"/>
                  </a:lnTo>
                  <a:lnTo>
                    <a:pt x="2694" y="539"/>
                  </a:lnTo>
                  <a:lnTo>
                    <a:pt x="1990" y="332"/>
                  </a:lnTo>
                  <a:lnTo>
                    <a:pt x="1202" y="166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6" name="Google Shape;10836;g3153119ad3f_0_4059"/>
            <p:cNvSpPr/>
            <p:nvPr/>
          </p:nvSpPr>
          <p:spPr>
            <a:xfrm>
              <a:off x="3620425" y="1676025"/>
              <a:ext cx="395725" cy="336700"/>
            </a:xfrm>
            <a:custGeom>
              <a:rect b="b" l="l" r="r" t="t"/>
              <a:pathLst>
                <a:path extrusionOk="0" h="13468" w="15829">
                  <a:moveTo>
                    <a:pt x="9655" y="0"/>
                  </a:moveTo>
                  <a:lnTo>
                    <a:pt x="8619" y="249"/>
                  </a:lnTo>
                  <a:lnTo>
                    <a:pt x="7542" y="539"/>
                  </a:lnTo>
                  <a:lnTo>
                    <a:pt x="6547" y="870"/>
                  </a:lnTo>
                  <a:lnTo>
                    <a:pt x="5677" y="1202"/>
                  </a:lnTo>
                  <a:lnTo>
                    <a:pt x="4890" y="1533"/>
                  </a:lnTo>
                  <a:lnTo>
                    <a:pt x="4185" y="1865"/>
                  </a:lnTo>
                  <a:lnTo>
                    <a:pt x="3854" y="1948"/>
                  </a:lnTo>
                  <a:lnTo>
                    <a:pt x="3522" y="2072"/>
                  </a:lnTo>
                  <a:lnTo>
                    <a:pt x="3232" y="2196"/>
                  </a:lnTo>
                  <a:lnTo>
                    <a:pt x="2983" y="2362"/>
                  </a:lnTo>
                  <a:lnTo>
                    <a:pt x="2693" y="2611"/>
                  </a:lnTo>
                  <a:lnTo>
                    <a:pt x="2445" y="2818"/>
                  </a:lnTo>
                  <a:lnTo>
                    <a:pt x="2238" y="3108"/>
                  </a:lnTo>
                  <a:lnTo>
                    <a:pt x="1989" y="3398"/>
                  </a:lnTo>
                  <a:lnTo>
                    <a:pt x="1616" y="4061"/>
                  </a:lnTo>
                  <a:lnTo>
                    <a:pt x="1285" y="4807"/>
                  </a:lnTo>
                  <a:lnTo>
                    <a:pt x="995" y="5594"/>
                  </a:lnTo>
                  <a:lnTo>
                    <a:pt x="746" y="6464"/>
                  </a:lnTo>
                  <a:lnTo>
                    <a:pt x="539" y="7376"/>
                  </a:lnTo>
                  <a:lnTo>
                    <a:pt x="373" y="8288"/>
                  </a:lnTo>
                  <a:lnTo>
                    <a:pt x="249" y="9199"/>
                  </a:lnTo>
                  <a:lnTo>
                    <a:pt x="166" y="10111"/>
                  </a:lnTo>
                  <a:lnTo>
                    <a:pt x="41" y="11893"/>
                  </a:lnTo>
                  <a:lnTo>
                    <a:pt x="0" y="13467"/>
                  </a:lnTo>
                  <a:lnTo>
                    <a:pt x="8702" y="13467"/>
                  </a:lnTo>
                  <a:lnTo>
                    <a:pt x="8743" y="12390"/>
                  </a:lnTo>
                  <a:lnTo>
                    <a:pt x="8909" y="8661"/>
                  </a:lnTo>
                  <a:lnTo>
                    <a:pt x="8950" y="10525"/>
                  </a:lnTo>
                  <a:lnTo>
                    <a:pt x="8992" y="12390"/>
                  </a:lnTo>
                  <a:lnTo>
                    <a:pt x="8950" y="13467"/>
                  </a:lnTo>
                  <a:lnTo>
                    <a:pt x="14462" y="13467"/>
                  </a:lnTo>
                  <a:lnTo>
                    <a:pt x="15332" y="7086"/>
                  </a:lnTo>
                  <a:lnTo>
                    <a:pt x="15829" y="3730"/>
                  </a:lnTo>
                  <a:lnTo>
                    <a:pt x="15746" y="3730"/>
                  </a:lnTo>
                  <a:lnTo>
                    <a:pt x="15249" y="3108"/>
                  </a:lnTo>
                  <a:lnTo>
                    <a:pt x="15166" y="3232"/>
                  </a:lnTo>
                  <a:lnTo>
                    <a:pt x="14006" y="2694"/>
                  </a:lnTo>
                  <a:lnTo>
                    <a:pt x="12804" y="2072"/>
                  </a:lnTo>
                  <a:lnTo>
                    <a:pt x="11520" y="1368"/>
                  </a:lnTo>
                  <a:lnTo>
                    <a:pt x="10898" y="953"/>
                  </a:lnTo>
                  <a:lnTo>
                    <a:pt x="10318" y="497"/>
                  </a:lnTo>
                  <a:lnTo>
                    <a:pt x="9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7" name="Google Shape;10837;g3153119ad3f_0_4059"/>
            <p:cNvSpPr/>
            <p:nvPr/>
          </p:nvSpPr>
          <p:spPr>
            <a:xfrm>
              <a:off x="4021325" y="1705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8" name="Google Shape;10838;g3153119ad3f_0_4059"/>
            <p:cNvSpPr/>
            <p:nvPr/>
          </p:nvSpPr>
          <p:spPr>
            <a:xfrm>
              <a:off x="3861775" y="1633550"/>
              <a:ext cx="159575" cy="123300"/>
            </a:xfrm>
            <a:custGeom>
              <a:rect b="b" l="l" r="r" t="t"/>
              <a:pathLst>
                <a:path extrusionOk="0" h="4932" w="6383">
                  <a:moveTo>
                    <a:pt x="1203" y="0"/>
                  </a:moveTo>
                  <a:lnTo>
                    <a:pt x="830" y="456"/>
                  </a:lnTo>
                  <a:lnTo>
                    <a:pt x="457" y="995"/>
                  </a:lnTo>
                  <a:lnTo>
                    <a:pt x="1" y="1658"/>
                  </a:lnTo>
                  <a:lnTo>
                    <a:pt x="1" y="1699"/>
                  </a:lnTo>
                  <a:lnTo>
                    <a:pt x="664" y="2196"/>
                  </a:lnTo>
                  <a:lnTo>
                    <a:pt x="1244" y="2652"/>
                  </a:lnTo>
                  <a:lnTo>
                    <a:pt x="1866" y="3067"/>
                  </a:lnTo>
                  <a:lnTo>
                    <a:pt x="3150" y="3771"/>
                  </a:lnTo>
                  <a:lnTo>
                    <a:pt x="4352" y="4393"/>
                  </a:lnTo>
                  <a:lnTo>
                    <a:pt x="5512" y="4931"/>
                  </a:lnTo>
                  <a:lnTo>
                    <a:pt x="5595" y="4807"/>
                  </a:lnTo>
                  <a:lnTo>
                    <a:pt x="6382" y="2859"/>
                  </a:lnTo>
                  <a:lnTo>
                    <a:pt x="3399" y="1243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9" name="Google Shape;10839;g3153119ad3f_0_4059"/>
            <p:cNvSpPr/>
            <p:nvPr/>
          </p:nvSpPr>
          <p:spPr>
            <a:xfrm>
              <a:off x="4021325" y="1637700"/>
              <a:ext cx="42500" cy="108775"/>
            </a:xfrm>
            <a:custGeom>
              <a:rect b="b" l="l" r="r" t="t"/>
              <a:pathLst>
                <a:path extrusionOk="0" h="4351" w="1700">
                  <a:moveTo>
                    <a:pt x="0" y="0"/>
                  </a:moveTo>
                  <a:lnTo>
                    <a:pt x="42" y="332"/>
                  </a:lnTo>
                  <a:lnTo>
                    <a:pt x="83" y="1119"/>
                  </a:lnTo>
                  <a:lnTo>
                    <a:pt x="83" y="1989"/>
                  </a:lnTo>
                  <a:lnTo>
                    <a:pt x="42" y="2362"/>
                  </a:lnTo>
                  <a:lnTo>
                    <a:pt x="0" y="2693"/>
                  </a:lnTo>
                  <a:lnTo>
                    <a:pt x="332" y="2984"/>
                  </a:lnTo>
                  <a:lnTo>
                    <a:pt x="663" y="3315"/>
                  </a:lnTo>
                  <a:lnTo>
                    <a:pt x="1285" y="4019"/>
                  </a:lnTo>
                  <a:lnTo>
                    <a:pt x="1533" y="4351"/>
                  </a:lnTo>
                  <a:lnTo>
                    <a:pt x="1616" y="4144"/>
                  </a:lnTo>
                  <a:lnTo>
                    <a:pt x="1699" y="3481"/>
                  </a:lnTo>
                  <a:lnTo>
                    <a:pt x="1699" y="3066"/>
                  </a:lnTo>
                  <a:lnTo>
                    <a:pt x="1699" y="2569"/>
                  </a:lnTo>
                  <a:lnTo>
                    <a:pt x="1616" y="2072"/>
                  </a:lnTo>
                  <a:lnTo>
                    <a:pt x="1492" y="1533"/>
                  </a:lnTo>
                  <a:lnTo>
                    <a:pt x="1326" y="1285"/>
                  </a:lnTo>
                  <a:lnTo>
                    <a:pt x="1078" y="953"/>
                  </a:lnTo>
                  <a:lnTo>
                    <a:pt x="705" y="539"/>
                  </a:lnTo>
                  <a:lnTo>
                    <a:pt x="373" y="207"/>
                  </a:lnTo>
                  <a:lnTo>
                    <a:pt x="166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0" name="Google Shape;10840;g3153119ad3f_0_4059"/>
            <p:cNvSpPr/>
            <p:nvPr/>
          </p:nvSpPr>
          <p:spPr>
            <a:xfrm>
              <a:off x="3837950" y="1892525"/>
              <a:ext cx="7275" cy="120200"/>
            </a:xfrm>
            <a:custGeom>
              <a:rect b="b" l="l" r="r" t="t"/>
              <a:pathLst>
                <a:path extrusionOk="0" h="4808" w="291">
                  <a:moveTo>
                    <a:pt x="208" y="1"/>
                  </a:moveTo>
                  <a:lnTo>
                    <a:pt x="42" y="3730"/>
                  </a:lnTo>
                  <a:lnTo>
                    <a:pt x="1" y="4807"/>
                  </a:lnTo>
                  <a:lnTo>
                    <a:pt x="249" y="4807"/>
                  </a:lnTo>
                  <a:lnTo>
                    <a:pt x="291" y="3730"/>
                  </a:lnTo>
                  <a:lnTo>
                    <a:pt x="249" y="186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1" name="Google Shape;10841;g3153119ad3f_0_4059"/>
            <p:cNvSpPr/>
            <p:nvPr/>
          </p:nvSpPr>
          <p:spPr>
            <a:xfrm>
              <a:off x="4202600" y="1871800"/>
              <a:ext cx="8325" cy="140925"/>
            </a:xfrm>
            <a:custGeom>
              <a:rect b="b" l="l" r="r" t="t"/>
              <a:pathLst>
                <a:path extrusionOk="0" h="5637" w="333">
                  <a:moveTo>
                    <a:pt x="166" y="1"/>
                  </a:moveTo>
                  <a:lnTo>
                    <a:pt x="84" y="2819"/>
                  </a:lnTo>
                  <a:lnTo>
                    <a:pt x="1" y="5636"/>
                  </a:lnTo>
                  <a:lnTo>
                    <a:pt x="291" y="5636"/>
                  </a:lnTo>
                  <a:lnTo>
                    <a:pt x="332" y="4227"/>
                  </a:lnTo>
                  <a:lnTo>
                    <a:pt x="332" y="2819"/>
                  </a:lnTo>
                  <a:lnTo>
                    <a:pt x="291" y="1410"/>
                  </a:lnTo>
                  <a:lnTo>
                    <a:pt x="249" y="128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2" name="Google Shape;10842;g3153119ad3f_0_4059"/>
          <p:cNvGrpSpPr/>
          <p:nvPr/>
        </p:nvGrpSpPr>
        <p:grpSpPr>
          <a:xfrm>
            <a:off x="8391404" y="1894585"/>
            <a:ext cx="1137294" cy="1177992"/>
            <a:chOff x="6081775" y="1294800"/>
            <a:chExt cx="695125" cy="720000"/>
          </a:xfrm>
        </p:grpSpPr>
        <p:sp>
          <p:nvSpPr>
            <p:cNvPr id="10843" name="Google Shape;10843;g3153119ad3f_0_4059"/>
            <p:cNvSpPr/>
            <p:nvPr/>
          </p:nvSpPr>
          <p:spPr>
            <a:xfrm>
              <a:off x="6387375" y="1770275"/>
              <a:ext cx="94300" cy="242450"/>
            </a:xfrm>
            <a:custGeom>
              <a:rect b="b" l="l" r="r" t="t"/>
              <a:pathLst>
                <a:path extrusionOk="0" h="9698" w="3772">
                  <a:moveTo>
                    <a:pt x="3025" y="1"/>
                  </a:moveTo>
                  <a:lnTo>
                    <a:pt x="1865" y="3565"/>
                  </a:lnTo>
                  <a:lnTo>
                    <a:pt x="953" y="6548"/>
                  </a:lnTo>
                  <a:lnTo>
                    <a:pt x="0" y="9697"/>
                  </a:lnTo>
                  <a:lnTo>
                    <a:pt x="3315" y="9697"/>
                  </a:lnTo>
                  <a:lnTo>
                    <a:pt x="3481" y="6548"/>
                  </a:lnTo>
                  <a:lnTo>
                    <a:pt x="3647" y="3606"/>
                  </a:lnTo>
                  <a:lnTo>
                    <a:pt x="3771" y="125"/>
                  </a:lnTo>
                  <a:lnTo>
                    <a:pt x="3523" y="125"/>
                  </a:lnTo>
                  <a:lnTo>
                    <a:pt x="3274" y="84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4" name="Google Shape;10844;g3153119ad3f_0_4059"/>
            <p:cNvSpPr/>
            <p:nvPr/>
          </p:nvSpPr>
          <p:spPr>
            <a:xfrm>
              <a:off x="6432950" y="1597300"/>
              <a:ext cx="110875" cy="62175"/>
            </a:xfrm>
            <a:custGeom>
              <a:rect b="b" l="l" r="r" t="t"/>
              <a:pathLst>
                <a:path extrusionOk="0" h="2487" w="4435">
                  <a:moveTo>
                    <a:pt x="4434" y="0"/>
                  </a:moveTo>
                  <a:lnTo>
                    <a:pt x="3771" y="414"/>
                  </a:lnTo>
                  <a:lnTo>
                    <a:pt x="3026" y="870"/>
                  </a:lnTo>
                  <a:lnTo>
                    <a:pt x="2114" y="1326"/>
                  </a:lnTo>
                  <a:lnTo>
                    <a:pt x="1617" y="1533"/>
                  </a:lnTo>
                  <a:lnTo>
                    <a:pt x="1078" y="1699"/>
                  </a:lnTo>
                  <a:lnTo>
                    <a:pt x="581" y="1865"/>
                  </a:lnTo>
                  <a:lnTo>
                    <a:pt x="42" y="1989"/>
                  </a:lnTo>
                  <a:lnTo>
                    <a:pt x="1" y="2486"/>
                  </a:lnTo>
                  <a:lnTo>
                    <a:pt x="829" y="2196"/>
                  </a:lnTo>
                  <a:lnTo>
                    <a:pt x="1410" y="1989"/>
                  </a:lnTo>
                  <a:lnTo>
                    <a:pt x="2031" y="1699"/>
                  </a:lnTo>
                  <a:lnTo>
                    <a:pt x="2694" y="1367"/>
                  </a:lnTo>
                  <a:lnTo>
                    <a:pt x="3316" y="953"/>
                  </a:lnTo>
                  <a:lnTo>
                    <a:pt x="3896" y="497"/>
                  </a:lnTo>
                  <a:lnTo>
                    <a:pt x="4186" y="249"/>
                  </a:lnTo>
                  <a:lnTo>
                    <a:pt x="4434" y="0"/>
                  </a:lnTo>
                  <a:close/>
                </a:path>
              </a:pathLst>
            </a:custGeom>
            <a:solidFill>
              <a:srgbClr val="E083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5" name="Google Shape;10845;g3153119ad3f_0_4059"/>
            <p:cNvSpPr/>
            <p:nvPr/>
          </p:nvSpPr>
          <p:spPr>
            <a:xfrm>
              <a:off x="6477500" y="1721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B9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6" name="Google Shape;10846;g3153119ad3f_0_4059"/>
            <p:cNvSpPr/>
            <p:nvPr/>
          </p:nvSpPr>
          <p:spPr>
            <a:xfrm>
              <a:off x="6338675" y="1401500"/>
              <a:ext cx="243475" cy="320125"/>
            </a:xfrm>
            <a:custGeom>
              <a:rect b="b" l="l" r="r" t="t"/>
              <a:pathLst>
                <a:path extrusionOk="0" h="12805" w="9739">
                  <a:moveTo>
                    <a:pt x="6382" y="0"/>
                  </a:moveTo>
                  <a:lnTo>
                    <a:pt x="5553" y="291"/>
                  </a:lnTo>
                  <a:lnTo>
                    <a:pt x="4725" y="498"/>
                  </a:lnTo>
                  <a:lnTo>
                    <a:pt x="3979" y="581"/>
                  </a:lnTo>
                  <a:lnTo>
                    <a:pt x="3233" y="622"/>
                  </a:lnTo>
                  <a:lnTo>
                    <a:pt x="2570" y="581"/>
                  </a:lnTo>
                  <a:lnTo>
                    <a:pt x="1948" y="498"/>
                  </a:lnTo>
                  <a:lnTo>
                    <a:pt x="1368" y="332"/>
                  </a:lnTo>
                  <a:lnTo>
                    <a:pt x="830" y="125"/>
                  </a:lnTo>
                  <a:lnTo>
                    <a:pt x="830" y="166"/>
                  </a:lnTo>
                  <a:lnTo>
                    <a:pt x="622" y="1119"/>
                  </a:lnTo>
                  <a:lnTo>
                    <a:pt x="415" y="2362"/>
                  </a:lnTo>
                  <a:lnTo>
                    <a:pt x="208" y="3813"/>
                  </a:lnTo>
                  <a:lnTo>
                    <a:pt x="42" y="5346"/>
                  </a:lnTo>
                  <a:lnTo>
                    <a:pt x="1" y="6092"/>
                  </a:lnTo>
                  <a:lnTo>
                    <a:pt x="1" y="6838"/>
                  </a:lnTo>
                  <a:lnTo>
                    <a:pt x="1" y="7501"/>
                  </a:lnTo>
                  <a:lnTo>
                    <a:pt x="84" y="8122"/>
                  </a:lnTo>
                  <a:lnTo>
                    <a:pt x="167" y="8661"/>
                  </a:lnTo>
                  <a:lnTo>
                    <a:pt x="332" y="9117"/>
                  </a:lnTo>
                  <a:lnTo>
                    <a:pt x="457" y="9282"/>
                  </a:lnTo>
                  <a:lnTo>
                    <a:pt x="540" y="9448"/>
                  </a:lnTo>
                  <a:lnTo>
                    <a:pt x="705" y="9572"/>
                  </a:lnTo>
                  <a:lnTo>
                    <a:pt x="830" y="9655"/>
                  </a:lnTo>
                  <a:lnTo>
                    <a:pt x="1161" y="9780"/>
                  </a:lnTo>
                  <a:lnTo>
                    <a:pt x="1493" y="9862"/>
                  </a:lnTo>
                  <a:lnTo>
                    <a:pt x="1866" y="9945"/>
                  </a:lnTo>
                  <a:lnTo>
                    <a:pt x="3026" y="9945"/>
                  </a:lnTo>
                  <a:lnTo>
                    <a:pt x="3813" y="9821"/>
                  </a:lnTo>
                  <a:lnTo>
                    <a:pt x="4352" y="9697"/>
                  </a:lnTo>
                  <a:lnTo>
                    <a:pt x="4849" y="9531"/>
                  </a:lnTo>
                  <a:lnTo>
                    <a:pt x="5388" y="9365"/>
                  </a:lnTo>
                  <a:lnTo>
                    <a:pt x="5885" y="9158"/>
                  </a:lnTo>
                  <a:lnTo>
                    <a:pt x="6797" y="8702"/>
                  </a:lnTo>
                  <a:lnTo>
                    <a:pt x="7542" y="8246"/>
                  </a:lnTo>
                  <a:lnTo>
                    <a:pt x="8205" y="7832"/>
                  </a:lnTo>
                  <a:lnTo>
                    <a:pt x="7957" y="8081"/>
                  </a:lnTo>
                  <a:lnTo>
                    <a:pt x="7667" y="8329"/>
                  </a:lnTo>
                  <a:lnTo>
                    <a:pt x="7087" y="8785"/>
                  </a:lnTo>
                  <a:lnTo>
                    <a:pt x="6465" y="9199"/>
                  </a:lnTo>
                  <a:lnTo>
                    <a:pt x="5802" y="9531"/>
                  </a:lnTo>
                  <a:lnTo>
                    <a:pt x="5181" y="9821"/>
                  </a:lnTo>
                  <a:lnTo>
                    <a:pt x="4600" y="10028"/>
                  </a:lnTo>
                  <a:lnTo>
                    <a:pt x="3772" y="10318"/>
                  </a:lnTo>
                  <a:lnTo>
                    <a:pt x="3772" y="10567"/>
                  </a:lnTo>
                  <a:lnTo>
                    <a:pt x="3689" y="11106"/>
                  </a:lnTo>
                  <a:lnTo>
                    <a:pt x="3730" y="11230"/>
                  </a:lnTo>
                  <a:lnTo>
                    <a:pt x="3813" y="11396"/>
                  </a:lnTo>
                  <a:lnTo>
                    <a:pt x="3937" y="11520"/>
                  </a:lnTo>
                  <a:lnTo>
                    <a:pt x="4103" y="11686"/>
                  </a:lnTo>
                  <a:lnTo>
                    <a:pt x="4518" y="12017"/>
                  </a:lnTo>
                  <a:lnTo>
                    <a:pt x="4973" y="12349"/>
                  </a:lnTo>
                  <a:lnTo>
                    <a:pt x="5305" y="12597"/>
                  </a:lnTo>
                  <a:lnTo>
                    <a:pt x="5553" y="12804"/>
                  </a:lnTo>
                  <a:lnTo>
                    <a:pt x="5844" y="12639"/>
                  </a:lnTo>
                  <a:lnTo>
                    <a:pt x="6507" y="12349"/>
                  </a:lnTo>
                  <a:lnTo>
                    <a:pt x="7998" y="11727"/>
                  </a:lnTo>
                  <a:lnTo>
                    <a:pt x="8537" y="11478"/>
                  </a:lnTo>
                  <a:lnTo>
                    <a:pt x="8661" y="11396"/>
                  </a:lnTo>
                  <a:lnTo>
                    <a:pt x="8744" y="11313"/>
                  </a:lnTo>
                  <a:lnTo>
                    <a:pt x="8827" y="10567"/>
                  </a:lnTo>
                  <a:lnTo>
                    <a:pt x="8951" y="9572"/>
                  </a:lnTo>
                  <a:lnTo>
                    <a:pt x="9200" y="8495"/>
                  </a:lnTo>
                  <a:lnTo>
                    <a:pt x="9324" y="7956"/>
                  </a:lnTo>
                  <a:lnTo>
                    <a:pt x="9531" y="7418"/>
                  </a:lnTo>
                  <a:lnTo>
                    <a:pt x="9490" y="7376"/>
                  </a:lnTo>
                  <a:lnTo>
                    <a:pt x="9449" y="7252"/>
                  </a:lnTo>
                  <a:lnTo>
                    <a:pt x="9490" y="6879"/>
                  </a:lnTo>
                  <a:lnTo>
                    <a:pt x="9614" y="6133"/>
                  </a:lnTo>
                  <a:lnTo>
                    <a:pt x="9739" y="5304"/>
                  </a:lnTo>
                  <a:lnTo>
                    <a:pt x="9739" y="4890"/>
                  </a:lnTo>
                  <a:lnTo>
                    <a:pt x="9697" y="4517"/>
                  </a:lnTo>
                  <a:lnTo>
                    <a:pt x="9656" y="4144"/>
                  </a:lnTo>
                  <a:lnTo>
                    <a:pt x="9531" y="3854"/>
                  </a:lnTo>
                  <a:lnTo>
                    <a:pt x="9449" y="3730"/>
                  </a:lnTo>
                  <a:lnTo>
                    <a:pt x="9324" y="3605"/>
                  </a:lnTo>
                  <a:lnTo>
                    <a:pt x="9241" y="3523"/>
                  </a:lnTo>
                  <a:lnTo>
                    <a:pt x="9076" y="3440"/>
                  </a:lnTo>
                  <a:lnTo>
                    <a:pt x="8827" y="3398"/>
                  </a:lnTo>
                  <a:lnTo>
                    <a:pt x="8620" y="3357"/>
                  </a:lnTo>
                  <a:lnTo>
                    <a:pt x="8413" y="3357"/>
                  </a:lnTo>
                  <a:lnTo>
                    <a:pt x="8247" y="3398"/>
                  </a:lnTo>
                  <a:lnTo>
                    <a:pt x="8081" y="3481"/>
                  </a:lnTo>
                  <a:lnTo>
                    <a:pt x="7915" y="3605"/>
                  </a:lnTo>
                  <a:lnTo>
                    <a:pt x="7708" y="3813"/>
                  </a:lnTo>
                  <a:lnTo>
                    <a:pt x="7542" y="4061"/>
                  </a:lnTo>
                  <a:lnTo>
                    <a:pt x="7418" y="4310"/>
                  </a:lnTo>
                  <a:lnTo>
                    <a:pt x="7335" y="4559"/>
                  </a:lnTo>
                  <a:lnTo>
                    <a:pt x="6797" y="4724"/>
                  </a:lnTo>
                  <a:lnTo>
                    <a:pt x="6797" y="4476"/>
                  </a:lnTo>
                  <a:lnTo>
                    <a:pt x="6714" y="4186"/>
                  </a:lnTo>
                  <a:lnTo>
                    <a:pt x="6548" y="3647"/>
                  </a:lnTo>
                  <a:lnTo>
                    <a:pt x="6299" y="3067"/>
                  </a:lnTo>
                  <a:lnTo>
                    <a:pt x="6051" y="2321"/>
                  </a:lnTo>
                  <a:lnTo>
                    <a:pt x="5968" y="1907"/>
                  </a:lnTo>
                  <a:lnTo>
                    <a:pt x="5968" y="1492"/>
                  </a:lnTo>
                  <a:lnTo>
                    <a:pt x="6009" y="1119"/>
                  </a:lnTo>
                  <a:lnTo>
                    <a:pt x="6092" y="746"/>
                  </a:lnTo>
                  <a:lnTo>
                    <a:pt x="6299" y="208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rgbClr val="FBAB9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7" name="Google Shape;10847;g3153119ad3f_0_4059"/>
            <p:cNvSpPr/>
            <p:nvPr/>
          </p:nvSpPr>
          <p:spPr>
            <a:xfrm>
              <a:off x="6294150" y="1294800"/>
              <a:ext cx="357400" cy="292150"/>
            </a:xfrm>
            <a:custGeom>
              <a:rect b="b" l="l" r="r" t="t"/>
              <a:pathLst>
                <a:path extrusionOk="0" h="11686" w="14296">
                  <a:moveTo>
                    <a:pt x="8702" y="0"/>
                  </a:moveTo>
                  <a:lnTo>
                    <a:pt x="8163" y="42"/>
                  </a:lnTo>
                  <a:lnTo>
                    <a:pt x="7500" y="125"/>
                  </a:lnTo>
                  <a:lnTo>
                    <a:pt x="6796" y="249"/>
                  </a:lnTo>
                  <a:lnTo>
                    <a:pt x="6050" y="456"/>
                  </a:lnTo>
                  <a:lnTo>
                    <a:pt x="5263" y="663"/>
                  </a:lnTo>
                  <a:lnTo>
                    <a:pt x="3729" y="1161"/>
                  </a:lnTo>
                  <a:lnTo>
                    <a:pt x="2321" y="1658"/>
                  </a:lnTo>
                  <a:lnTo>
                    <a:pt x="1119" y="2114"/>
                  </a:lnTo>
                  <a:lnTo>
                    <a:pt x="0" y="2570"/>
                  </a:lnTo>
                  <a:lnTo>
                    <a:pt x="207" y="2777"/>
                  </a:lnTo>
                  <a:lnTo>
                    <a:pt x="705" y="3233"/>
                  </a:lnTo>
                  <a:lnTo>
                    <a:pt x="1036" y="3523"/>
                  </a:lnTo>
                  <a:lnTo>
                    <a:pt x="1492" y="3813"/>
                  </a:lnTo>
                  <a:lnTo>
                    <a:pt x="2031" y="4144"/>
                  </a:lnTo>
                  <a:lnTo>
                    <a:pt x="2611" y="4393"/>
                  </a:lnTo>
                  <a:lnTo>
                    <a:pt x="3149" y="4600"/>
                  </a:lnTo>
                  <a:lnTo>
                    <a:pt x="3729" y="4766"/>
                  </a:lnTo>
                  <a:lnTo>
                    <a:pt x="4351" y="4849"/>
                  </a:lnTo>
                  <a:lnTo>
                    <a:pt x="5014" y="4890"/>
                  </a:lnTo>
                  <a:lnTo>
                    <a:pt x="5760" y="4849"/>
                  </a:lnTo>
                  <a:lnTo>
                    <a:pt x="6506" y="4766"/>
                  </a:lnTo>
                  <a:lnTo>
                    <a:pt x="7334" y="4559"/>
                  </a:lnTo>
                  <a:lnTo>
                    <a:pt x="8163" y="4268"/>
                  </a:lnTo>
                  <a:lnTo>
                    <a:pt x="8163" y="4268"/>
                  </a:lnTo>
                  <a:lnTo>
                    <a:pt x="8080" y="4476"/>
                  </a:lnTo>
                  <a:lnTo>
                    <a:pt x="7873" y="5014"/>
                  </a:lnTo>
                  <a:lnTo>
                    <a:pt x="7790" y="5387"/>
                  </a:lnTo>
                  <a:lnTo>
                    <a:pt x="7749" y="5760"/>
                  </a:lnTo>
                  <a:lnTo>
                    <a:pt x="7749" y="6175"/>
                  </a:lnTo>
                  <a:lnTo>
                    <a:pt x="7832" y="6589"/>
                  </a:lnTo>
                  <a:lnTo>
                    <a:pt x="8080" y="7335"/>
                  </a:lnTo>
                  <a:lnTo>
                    <a:pt x="8329" y="7915"/>
                  </a:lnTo>
                  <a:lnTo>
                    <a:pt x="8495" y="8454"/>
                  </a:lnTo>
                  <a:lnTo>
                    <a:pt x="8578" y="8744"/>
                  </a:lnTo>
                  <a:lnTo>
                    <a:pt x="8578" y="8992"/>
                  </a:lnTo>
                  <a:lnTo>
                    <a:pt x="9116" y="8827"/>
                  </a:lnTo>
                  <a:lnTo>
                    <a:pt x="9199" y="8578"/>
                  </a:lnTo>
                  <a:lnTo>
                    <a:pt x="9323" y="8329"/>
                  </a:lnTo>
                  <a:lnTo>
                    <a:pt x="9489" y="8081"/>
                  </a:lnTo>
                  <a:lnTo>
                    <a:pt x="9696" y="7873"/>
                  </a:lnTo>
                  <a:lnTo>
                    <a:pt x="9862" y="7749"/>
                  </a:lnTo>
                  <a:lnTo>
                    <a:pt x="10028" y="7666"/>
                  </a:lnTo>
                  <a:lnTo>
                    <a:pt x="10194" y="7625"/>
                  </a:lnTo>
                  <a:lnTo>
                    <a:pt x="10401" y="7625"/>
                  </a:lnTo>
                  <a:lnTo>
                    <a:pt x="10608" y="7666"/>
                  </a:lnTo>
                  <a:lnTo>
                    <a:pt x="10857" y="7708"/>
                  </a:lnTo>
                  <a:lnTo>
                    <a:pt x="11022" y="7791"/>
                  </a:lnTo>
                  <a:lnTo>
                    <a:pt x="11105" y="7873"/>
                  </a:lnTo>
                  <a:lnTo>
                    <a:pt x="11230" y="7998"/>
                  </a:lnTo>
                  <a:lnTo>
                    <a:pt x="11312" y="8122"/>
                  </a:lnTo>
                  <a:lnTo>
                    <a:pt x="11437" y="8412"/>
                  </a:lnTo>
                  <a:lnTo>
                    <a:pt x="11478" y="8785"/>
                  </a:lnTo>
                  <a:lnTo>
                    <a:pt x="11520" y="9158"/>
                  </a:lnTo>
                  <a:lnTo>
                    <a:pt x="11520" y="9572"/>
                  </a:lnTo>
                  <a:lnTo>
                    <a:pt x="11395" y="10401"/>
                  </a:lnTo>
                  <a:lnTo>
                    <a:pt x="11271" y="11147"/>
                  </a:lnTo>
                  <a:lnTo>
                    <a:pt x="11230" y="11520"/>
                  </a:lnTo>
                  <a:lnTo>
                    <a:pt x="11271" y="11644"/>
                  </a:lnTo>
                  <a:lnTo>
                    <a:pt x="11312" y="11686"/>
                  </a:lnTo>
                  <a:lnTo>
                    <a:pt x="11354" y="11686"/>
                  </a:lnTo>
                  <a:lnTo>
                    <a:pt x="11478" y="11603"/>
                  </a:lnTo>
                  <a:lnTo>
                    <a:pt x="11727" y="11396"/>
                  </a:lnTo>
                  <a:lnTo>
                    <a:pt x="12058" y="10981"/>
                  </a:lnTo>
                  <a:lnTo>
                    <a:pt x="12431" y="10484"/>
                  </a:lnTo>
                  <a:lnTo>
                    <a:pt x="12846" y="9862"/>
                  </a:lnTo>
                  <a:lnTo>
                    <a:pt x="13219" y="9117"/>
                  </a:lnTo>
                  <a:lnTo>
                    <a:pt x="13591" y="8288"/>
                  </a:lnTo>
                  <a:lnTo>
                    <a:pt x="13882" y="7418"/>
                  </a:lnTo>
                  <a:lnTo>
                    <a:pt x="14130" y="6506"/>
                  </a:lnTo>
                  <a:lnTo>
                    <a:pt x="14254" y="5677"/>
                  </a:lnTo>
                  <a:lnTo>
                    <a:pt x="14296" y="5304"/>
                  </a:lnTo>
                  <a:lnTo>
                    <a:pt x="14296" y="4931"/>
                  </a:lnTo>
                  <a:lnTo>
                    <a:pt x="14296" y="4600"/>
                  </a:lnTo>
                  <a:lnTo>
                    <a:pt x="14213" y="4268"/>
                  </a:lnTo>
                  <a:lnTo>
                    <a:pt x="14130" y="3978"/>
                  </a:lnTo>
                  <a:lnTo>
                    <a:pt x="14006" y="3730"/>
                  </a:lnTo>
                  <a:lnTo>
                    <a:pt x="13840" y="3481"/>
                  </a:lnTo>
                  <a:lnTo>
                    <a:pt x="13591" y="3233"/>
                  </a:lnTo>
                  <a:lnTo>
                    <a:pt x="13343" y="3025"/>
                  </a:lnTo>
                  <a:lnTo>
                    <a:pt x="13011" y="2860"/>
                  </a:lnTo>
                  <a:lnTo>
                    <a:pt x="12680" y="2735"/>
                  </a:lnTo>
                  <a:lnTo>
                    <a:pt x="12265" y="2611"/>
                  </a:lnTo>
                  <a:lnTo>
                    <a:pt x="12100" y="2279"/>
                  </a:lnTo>
                  <a:lnTo>
                    <a:pt x="11893" y="1907"/>
                  </a:lnTo>
                  <a:lnTo>
                    <a:pt x="11602" y="1492"/>
                  </a:lnTo>
                  <a:lnTo>
                    <a:pt x="11188" y="1078"/>
                  </a:lnTo>
                  <a:lnTo>
                    <a:pt x="10939" y="871"/>
                  </a:lnTo>
                  <a:lnTo>
                    <a:pt x="10691" y="663"/>
                  </a:lnTo>
                  <a:lnTo>
                    <a:pt x="10359" y="456"/>
                  </a:lnTo>
                  <a:lnTo>
                    <a:pt x="10028" y="291"/>
                  </a:lnTo>
                  <a:lnTo>
                    <a:pt x="9613" y="166"/>
                  </a:lnTo>
                  <a:lnTo>
                    <a:pt x="9199" y="42"/>
                  </a:lnTo>
                  <a:lnTo>
                    <a:pt x="8702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8" name="Google Shape;10848;g3153119ad3f_0_4059"/>
            <p:cNvSpPr/>
            <p:nvPr/>
          </p:nvSpPr>
          <p:spPr>
            <a:xfrm>
              <a:off x="6470250" y="1722625"/>
              <a:ext cx="306650" cy="290100"/>
            </a:xfrm>
            <a:custGeom>
              <a:rect b="b" l="l" r="r" t="t"/>
              <a:pathLst>
                <a:path extrusionOk="0" h="11604" w="12266">
                  <a:moveTo>
                    <a:pt x="4434" y="1"/>
                  </a:moveTo>
                  <a:lnTo>
                    <a:pt x="4061" y="84"/>
                  </a:lnTo>
                  <a:lnTo>
                    <a:pt x="3398" y="374"/>
                  </a:lnTo>
                  <a:lnTo>
                    <a:pt x="2694" y="747"/>
                  </a:lnTo>
                  <a:lnTo>
                    <a:pt x="2031" y="1078"/>
                  </a:lnTo>
                  <a:lnTo>
                    <a:pt x="1368" y="1410"/>
                  </a:lnTo>
                  <a:lnTo>
                    <a:pt x="953" y="1576"/>
                  </a:lnTo>
                  <a:lnTo>
                    <a:pt x="953" y="1534"/>
                  </a:lnTo>
                  <a:lnTo>
                    <a:pt x="829" y="1658"/>
                  </a:lnTo>
                  <a:lnTo>
                    <a:pt x="456" y="2031"/>
                  </a:lnTo>
                  <a:lnTo>
                    <a:pt x="332" y="5512"/>
                  </a:lnTo>
                  <a:lnTo>
                    <a:pt x="166" y="8454"/>
                  </a:lnTo>
                  <a:lnTo>
                    <a:pt x="0" y="11603"/>
                  </a:lnTo>
                  <a:lnTo>
                    <a:pt x="5719" y="11603"/>
                  </a:lnTo>
                  <a:lnTo>
                    <a:pt x="5884" y="10733"/>
                  </a:lnTo>
                  <a:lnTo>
                    <a:pt x="6423" y="8205"/>
                  </a:lnTo>
                  <a:lnTo>
                    <a:pt x="6092" y="10774"/>
                  </a:lnTo>
                  <a:lnTo>
                    <a:pt x="5967" y="11603"/>
                  </a:lnTo>
                  <a:lnTo>
                    <a:pt x="12266" y="11603"/>
                  </a:lnTo>
                  <a:lnTo>
                    <a:pt x="12224" y="10236"/>
                  </a:lnTo>
                  <a:lnTo>
                    <a:pt x="12100" y="8951"/>
                  </a:lnTo>
                  <a:lnTo>
                    <a:pt x="11934" y="7874"/>
                  </a:lnTo>
                  <a:lnTo>
                    <a:pt x="11810" y="7377"/>
                  </a:lnTo>
                  <a:lnTo>
                    <a:pt x="11686" y="7004"/>
                  </a:lnTo>
                  <a:lnTo>
                    <a:pt x="11396" y="6299"/>
                  </a:lnTo>
                  <a:lnTo>
                    <a:pt x="11023" y="5636"/>
                  </a:lnTo>
                  <a:lnTo>
                    <a:pt x="10650" y="5015"/>
                  </a:lnTo>
                  <a:lnTo>
                    <a:pt x="10235" y="4435"/>
                  </a:lnTo>
                  <a:lnTo>
                    <a:pt x="9780" y="3855"/>
                  </a:lnTo>
                  <a:lnTo>
                    <a:pt x="9282" y="3357"/>
                  </a:lnTo>
                  <a:lnTo>
                    <a:pt x="8785" y="2901"/>
                  </a:lnTo>
                  <a:lnTo>
                    <a:pt x="8288" y="2446"/>
                  </a:lnTo>
                  <a:lnTo>
                    <a:pt x="7791" y="2031"/>
                  </a:lnTo>
                  <a:lnTo>
                    <a:pt x="7252" y="1658"/>
                  </a:lnTo>
                  <a:lnTo>
                    <a:pt x="6257" y="995"/>
                  </a:lnTo>
                  <a:lnTo>
                    <a:pt x="5304" y="415"/>
                  </a:lnTo>
                  <a:lnTo>
                    <a:pt x="4434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9" name="Google Shape;10849;g3153119ad3f_0_4059"/>
            <p:cNvSpPr/>
            <p:nvPr/>
          </p:nvSpPr>
          <p:spPr>
            <a:xfrm>
              <a:off x="6081775" y="1709175"/>
              <a:ext cx="381250" cy="303550"/>
            </a:xfrm>
            <a:custGeom>
              <a:rect b="b" l="l" r="r" t="t"/>
              <a:pathLst>
                <a:path extrusionOk="0" h="12142" w="15250">
                  <a:moveTo>
                    <a:pt x="12763" y="0"/>
                  </a:moveTo>
                  <a:lnTo>
                    <a:pt x="12639" y="42"/>
                  </a:lnTo>
                  <a:lnTo>
                    <a:pt x="11727" y="125"/>
                  </a:lnTo>
                  <a:lnTo>
                    <a:pt x="10650" y="332"/>
                  </a:lnTo>
                  <a:lnTo>
                    <a:pt x="9490" y="539"/>
                  </a:lnTo>
                  <a:lnTo>
                    <a:pt x="8329" y="829"/>
                  </a:lnTo>
                  <a:lnTo>
                    <a:pt x="7211" y="1160"/>
                  </a:lnTo>
                  <a:lnTo>
                    <a:pt x="6216" y="1492"/>
                  </a:lnTo>
                  <a:lnTo>
                    <a:pt x="5387" y="1823"/>
                  </a:lnTo>
                  <a:lnTo>
                    <a:pt x="5097" y="1989"/>
                  </a:lnTo>
                  <a:lnTo>
                    <a:pt x="4849" y="2114"/>
                  </a:lnTo>
                  <a:lnTo>
                    <a:pt x="4559" y="2362"/>
                  </a:lnTo>
                  <a:lnTo>
                    <a:pt x="4310" y="2569"/>
                  </a:lnTo>
                  <a:lnTo>
                    <a:pt x="3771" y="3149"/>
                  </a:lnTo>
                  <a:lnTo>
                    <a:pt x="3274" y="3812"/>
                  </a:lnTo>
                  <a:lnTo>
                    <a:pt x="2818" y="4517"/>
                  </a:lnTo>
                  <a:lnTo>
                    <a:pt x="2404" y="5304"/>
                  </a:lnTo>
                  <a:lnTo>
                    <a:pt x="1989" y="6091"/>
                  </a:lnTo>
                  <a:lnTo>
                    <a:pt x="1617" y="6920"/>
                  </a:lnTo>
                  <a:lnTo>
                    <a:pt x="1285" y="7749"/>
                  </a:lnTo>
                  <a:lnTo>
                    <a:pt x="746" y="9324"/>
                  </a:lnTo>
                  <a:lnTo>
                    <a:pt x="332" y="10608"/>
                  </a:lnTo>
                  <a:lnTo>
                    <a:pt x="0" y="11851"/>
                  </a:lnTo>
                  <a:lnTo>
                    <a:pt x="663" y="12141"/>
                  </a:lnTo>
                  <a:lnTo>
                    <a:pt x="4186" y="12141"/>
                  </a:lnTo>
                  <a:lnTo>
                    <a:pt x="4227" y="11230"/>
                  </a:lnTo>
                  <a:lnTo>
                    <a:pt x="4434" y="9489"/>
                  </a:lnTo>
                  <a:lnTo>
                    <a:pt x="4600" y="7956"/>
                  </a:lnTo>
                  <a:lnTo>
                    <a:pt x="4849" y="6506"/>
                  </a:lnTo>
                  <a:lnTo>
                    <a:pt x="4807" y="7998"/>
                  </a:lnTo>
                  <a:lnTo>
                    <a:pt x="4683" y="9531"/>
                  </a:lnTo>
                  <a:lnTo>
                    <a:pt x="4559" y="11271"/>
                  </a:lnTo>
                  <a:lnTo>
                    <a:pt x="4559" y="11354"/>
                  </a:lnTo>
                  <a:lnTo>
                    <a:pt x="4476" y="12141"/>
                  </a:lnTo>
                  <a:lnTo>
                    <a:pt x="12224" y="12141"/>
                  </a:lnTo>
                  <a:lnTo>
                    <a:pt x="13177" y="8992"/>
                  </a:lnTo>
                  <a:lnTo>
                    <a:pt x="14089" y="6009"/>
                  </a:lnTo>
                  <a:lnTo>
                    <a:pt x="15249" y="2445"/>
                  </a:lnTo>
                  <a:lnTo>
                    <a:pt x="15084" y="2155"/>
                  </a:lnTo>
                  <a:lnTo>
                    <a:pt x="15001" y="1906"/>
                  </a:lnTo>
                  <a:lnTo>
                    <a:pt x="14959" y="1782"/>
                  </a:lnTo>
                  <a:lnTo>
                    <a:pt x="14918" y="1823"/>
                  </a:lnTo>
                  <a:lnTo>
                    <a:pt x="14503" y="1492"/>
                  </a:lnTo>
                  <a:lnTo>
                    <a:pt x="13840" y="953"/>
                  </a:lnTo>
                  <a:lnTo>
                    <a:pt x="13177" y="415"/>
                  </a:lnTo>
                  <a:lnTo>
                    <a:pt x="12805" y="42"/>
                  </a:lnTo>
                  <a:lnTo>
                    <a:pt x="1276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0" name="Google Shape;10850;g3153119ad3f_0_4059"/>
            <p:cNvSpPr/>
            <p:nvPr/>
          </p:nvSpPr>
          <p:spPr>
            <a:xfrm>
              <a:off x="6458850" y="1763025"/>
              <a:ext cx="32150" cy="10400"/>
            </a:xfrm>
            <a:custGeom>
              <a:rect b="b" l="l" r="r" t="t"/>
              <a:pathLst>
                <a:path extrusionOk="0" h="416" w="1286">
                  <a:moveTo>
                    <a:pt x="1" y="1"/>
                  </a:moveTo>
                  <a:lnTo>
                    <a:pt x="166" y="291"/>
                  </a:lnTo>
                  <a:lnTo>
                    <a:pt x="166" y="208"/>
                  </a:lnTo>
                  <a:lnTo>
                    <a:pt x="912" y="332"/>
                  </a:lnTo>
                  <a:lnTo>
                    <a:pt x="912" y="415"/>
                  </a:lnTo>
                  <a:lnTo>
                    <a:pt x="1285" y="42"/>
                  </a:lnTo>
                  <a:lnTo>
                    <a:pt x="622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1" name="Google Shape;10851;g3153119ad3f_0_4059"/>
            <p:cNvSpPr/>
            <p:nvPr/>
          </p:nvSpPr>
          <p:spPr>
            <a:xfrm>
              <a:off x="6463000" y="1768225"/>
              <a:ext cx="18675" cy="5200"/>
            </a:xfrm>
            <a:custGeom>
              <a:rect b="b" l="l" r="r" t="t"/>
              <a:pathLst>
                <a:path extrusionOk="0" h="208" w="747">
                  <a:moveTo>
                    <a:pt x="0" y="0"/>
                  </a:moveTo>
                  <a:lnTo>
                    <a:pt x="0" y="83"/>
                  </a:lnTo>
                  <a:lnTo>
                    <a:pt x="249" y="166"/>
                  </a:lnTo>
                  <a:lnTo>
                    <a:pt x="498" y="207"/>
                  </a:lnTo>
                  <a:lnTo>
                    <a:pt x="746" y="207"/>
                  </a:lnTo>
                  <a:lnTo>
                    <a:pt x="746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2" name="Google Shape;10852;g3153119ad3f_0_4059"/>
            <p:cNvSpPr/>
            <p:nvPr/>
          </p:nvSpPr>
          <p:spPr>
            <a:xfrm>
              <a:off x="6474400" y="1721600"/>
              <a:ext cx="8300" cy="31100"/>
            </a:xfrm>
            <a:custGeom>
              <a:rect b="b" l="l" r="r" t="t"/>
              <a:pathLst>
                <a:path extrusionOk="0" h="1244" w="332">
                  <a:moveTo>
                    <a:pt x="124" y="0"/>
                  </a:moveTo>
                  <a:lnTo>
                    <a:pt x="0" y="208"/>
                  </a:lnTo>
                  <a:lnTo>
                    <a:pt x="42" y="456"/>
                  </a:lnTo>
                  <a:lnTo>
                    <a:pt x="166" y="1244"/>
                  </a:lnTo>
                  <a:lnTo>
                    <a:pt x="290" y="622"/>
                  </a:lnTo>
                  <a:lnTo>
                    <a:pt x="332" y="581"/>
                  </a:lnTo>
                  <a:lnTo>
                    <a:pt x="166" y="20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3" name="Google Shape;10853;g3153119ad3f_0_4059"/>
            <p:cNvSpPr/>
            <p:nvPr/>
          </p:nvSpPr>
          <p:spPr>
            <a:xfrm>
              <a:off x="6456775" y="1756825"/>
              <a:ext cx="37325" cy="7275"/>
            </a:xfrm>
            <a:custGeom>
              <a:rect b="b" l="l" r="r" t="t"/>
              <a:pathLst>
                <a:path extrusionOk="0" h="291" w="1493">
                  <a:moveTo>
                    <a:pt x="1" y="0"/>
                  </a:moveTo>
                  <a:lnTo>
                    <a:pt x="84" y="249"/>
                  </a:lnTo>
                  <a:lnTo>
                    <a:pt x="705" y="290"/>
                  </a:lnTo>
                  <a:lnTo>
                    <a:pt x="1368" y="290"/>
                  </a:lnTo>
                  <a:lnTo>
                    <a:pt x="1492" y="166"/>
                  </a:lnTo>
                  <a:lnTo>
                    <a:pt x="1410" y="83"/>
                  </a:lnTo>
                  <a:lnTo>
                    <a:pt x="995" y="83"/>
                  </a:lnTo>
                  <a:lnTo>
                    <a:pt x="457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4" name="Google Shape;10854;g3153119ad3f_0_4059"/>
            <p:cNvSpPr/>
            <p:nvPr/>
          </p:nvSpPr>
          <p:spPr>
            <a:xfrm>
              <a:off x="6455750" y="1726775"/>
              <a:ext cx="36275" cy="32150"/>
            </a:xfrm>
            <a:custGeom>
              <a:rect b="b" l="l" r="r" t="t"/>
              <a:pathLst>
                <a:path extrusionOk="0" h="1286" w="1451">
                  <a:moveTo>
                    <a:pt x="746" y="1"/>
                  </a:moveTo>
                  <a:lnTo>
                    <a:pt x="332" y="581"/>
                  </a:lnTo>
                  <a:lnTo>
                    <a:pt x="0" y="1078"/>
                  </a:lnTo>
                  <a:lnTo>
                    <a:pt x="42" y="1202"/>
                  </a:lnTo>
                  <a:lnTo>
                    <a:pt x="498" y="1244"/>
                  </a:lnTo>
                  <a:lnTo>
                    <a:pt x="1036" y="1285"/>
                  </a:lnTo>
                  <a:lnTo>
                    <a:pt x="1451" y="1285"/>
                  </a:lnTo>
                  <a:lnTo>
                    <a:pt x="1285" y="871"/>
                  </a:lnTo>
                  <a:lnTo>
                    <a:pt x="1078" y="374"/>
                  </a:lnTo>
                  <a:lnTo>
                    <a:pt x="1036" y="415"/>
                  </a:lnTo>
                  <a:lnTo>
                    <a:pt x="912" y="1037"/>
                  </a:lnTo>
                  <a:lnTo>
                    <a:pt x="788" y="249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5" name="Google Shape;10855;g3153119ad3f_0_4059"/>
            <p:cNvSpPr/>
            <p:nvPr/>
          </p:nvSpPr>
          <p:spPr>
            <a:xfrm>
              <a:off x="6613200" y="1927750"/>
              <a:ext cx="17650" cy="84975"/>
            </a:xfrm>
            <a:custGeom>
              <a:rect b="b" l="l" r="r" t="t"/>
              <a:pathLst>
                <a:path extrusionOk="0" h="3399" w="706">
                  <a:moveTo>
                    <a:pt x="705" y="0"/>
                  </a:moveTo>
                  <a:lnTo>
                    <a:pt x="166" y="2528"/>
                  </a:lnTo>
                  <a:lnTo>
                    <a:pt x="1" y="3398"/>
                  </a:lnTo>
                  <a:lnTo>
                    <a:pt x="249" y="3398"/>
                  </a:lnTo>
                  <a:lnTo>
                    <a:pt x="374" y="256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294C4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6" name="Google Shape;10856;g3153119ad3f_0_4059"/>
            <p:cNvSpPr/>
            <p:nvPr/>
          </p:nvSpPr>
          <p:spPr>
            <a:xfrm>
              <a:off x="6186400" y="1871800"/>
              <a:ext cx="16600" cy="140925"/>
            </a:xfrm>
            <a:custGeom>
              <a:rect b="b" l="l" r="r" t="t"/>
              <a:pathLst>
                <a:path extrusionOk="0" h="5637" w="664">
                  <a:moveTo>
                    <a:pt x="664" y="1"/>
                  </a:moveTo>
                  <a:lnTo>
                    <a:pt x="415" y="1451"/>
                  </a:lnTo>
                  <a:lnTo>
                    <a:pt x="249" y="2984"/>
                  </a:lnTo>
                  <a:lnTo>
                    <a:pt x="42" y="4725"/>
                  </a:lnTo>
                  <a:lnTo>
                    <a:pt x="1" y="5636"/>
                  </a:lnTo>
                  <a:lnTo>
                    <a:pt x="291" y="5636"/>
                  </a:lnTo>
                  <a:lnTo>
                    <a:pt x="374" y="4849"/>
                  </a:lnTo>
                  <a:lnTo>
                    <a:pt x="374" y="4766"/>
                  </a:lnTo>
                  <a:lnTo>
                    <a:pt x="498" y="3026"/>
                  </a:lnTo>
                  <a:lnTo>
                    <a:pt x="622" y="149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94C4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7" name="Google Shape;10857;g3153119ad3f_0_4059"/>
            <p:cNvSpPr/>
            <p:nvPr/>
          </p:nvSpPr>
          <p:spPr>
            <a:xfrm>
              <a:off x="6400850" y="1679125"/>
              <a:ext cx="76675" cy="75650"/>
            </a:xfrm>
            <a:custGeom>
              <a:rect b="b" l="l" r="r" t="t"/>
              <a:pathLst>
                <a:path extrusionOk="0" h="3026" w="3067">
                  <a:moveTo>
                    <a:pt x="1119" y="1"/>
                  </a:moveTo>
                  <a:lnTo>
                    <a:pt x="953" y="125"/>
                  </a:lnTo>
                  <a:lnTo>
                    <a:pt x="580" y="498"/>
                  </a:lnTo>
                  <a:lnTo>
                    <a:pt x="207" y="912"/>
                  </a:lnTo>
                  <a:lnTo>
                    <a:pt x="83" y="1119"/>
                  </a:lnTo>
                  <a:lnTo>
                    <a:pt x="0" y="1202"/>
                  </a:lnTo>
                  <a:lnTo>
                    <a:pt x="42" y="1244"/>
                  </a:lnTo>
                  <a:lnTo>
                    <a:pt x="414" y="1617"/>
                  </a:lnTo>
                  <a:lnTo>
                    <a:pt x="1077" y="2155"/>
                  </a:lnTo>
                  <a:lnTo>
                    <a:pt x="1740" y="2694"/>
                  </a:lnTo>
                  <a:lnTo>
                    <a:pt x="2155" y="3025"/>
                  </a:lnTo>
                  <a:lnTo>
                    <a:pt x="2196" y="2984"/>
                  </a:lnTo>
                  <a:lnTo>
                    <a:pt x="2528" y="2487"/>
                  </a:lnTo>
                  <a:lnTo>
                    <a:pt x="2942" y="1907"/>
                  </a:lnTo>
                  <a:lnTo>
                    <a:pt x="3066" y="1699"/>
                  </a:lnTo>
                  <a:lnTo>
                    <a:pt x="2818" y="1492"/>
                  </a:lnTo>
                  <a:lnTo>
                    <a:pt x="2486" y="1244"/>
                  </a:lnTo>
                  <a:lnTo>
                    <a:pt x="2031" y="912"/>
                  </a:lnTo>
                  <a:lnTo>
                    <a:pt x="1616" y="581"/>
                  </a:lnTo>
                  <a:lnTo>
                    <a:pt x="1450" y="415"/>
                  </a:lnTo>
                  <a:lnTo>
                    <a:pt x="1326" y="291"/>
                  </a:lnTo>
                  <a:lnTo>
                    <a:pt x="1243" y="125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294C4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8" name="Google Shape;10858;g3153119ad3f_0_4059"/>
            <p:cNvSpPr/>
            <p:nvPr/>
          </p:nvSpPr>
          <p:spPr>
            <a:xfrm>
              <a:off x="6477500" y="1684300"/>
              <a:ext cx="103625" cy="77725"/>
            </a:xfrm>
            <a:custGeom>
              <a:rect b="b" l="l" r="r" t="t"/>
              <a:pathLst>
                <a:path extrusionOk="0" h="3109" w="4145">
                  <a:moveTo>
                    <a:pt x="3191" y="1"/>
                  </a:moveTo>
                  <a:lnTo>
                    <a:pt x="3108" y="84"/>
                  </a:lnTo>
                  <a:lnTo>
                    <a:pt x="2984" y="166"/>
                  </a:lnTo>
                  <a:lnTo>
                    <a:pt x="2445" y="415"/>
                  </a:lnTo>
                  <a:lnTo>
                    <a:pt x="954" y="1037"/>
                  </a:lnTo>
                  <a:lnTo>
                    <a:pt x="291" y="1327"/>
                  </a:lnTo>
                  <a:lnTo>
                    <a:pt x="0" y="1492"/>
                  </a:lnTo>
                  <a:lnTo>
                    <a:pt x="42" y="1700"/>
                  </a:lnTo>
                  <a:lnTo>
                    <a:pt x="208" y="2073"/>
                  </a:lnTo>
                  <a:lnTo>
                    <a:pt x="415" y="2570"/>
                  </a:lnTo>
                  <a:lnTo>
                    <a:pt x="581" y="2984"/>
                  </a:lnTo>
                  <a:lnTo>
                    <a:pt x="663" y="3067"/>
                  </a:lnTo>
                  <a:lnTo>
                    <a:pt x="663" y="3109"/>
                  </a:lnTo>
                  <a:lnTo>
                    <a:pt x="1078" y="2943"/>
                  </a:lnTo>
                  <a:lnTo>
                    <a:pt x="1741" y="2611"/>
                  </a:lnTo>
                  <a:lnTo>
                    <a:pt x="2404" y="2280"/>
                  </a:lnTo>
                  <a:lnTo>
                    <a:pt x="3108" y="1907"/>
                  </a:lnTo>
                  <a:lnTo>
                    <a:pt x="3771" y="1617"/>
                  </a:lnTo>
                  <a:lnTo>
                    <a:pt x="4144" y="1534"/>
                  </a:lnTo>
                  <a:lnTo>
                    <a:pt x="4103" y="1368"/>
                  </a:lnTo>
                  <a:lnTo>
                    <a:pt x="4020" y="1161"/>
                  </a:lnTo>
                  <a:lnTo>
                    <a:pt x="3771" y="664"/>
                  </a:lnTo>
                  <a:lnTo>
                    <a:pt x="3605" y="415"/>
                  </a:lnTo>
                  <a:lnTo>
                    <a:pt x="3481" y="208"/>
                  </a:lnTo>
                  <a:lnTo>
                    <a:pt x="3315" y="42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rgbClr val="294C4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9" name="Google Shape;10859;g3153119ad3f_0_4059"/>
            <p:cNvSpPr/>
            <p:nvPr/>
          </p:nvSpPr>
          <p:spPr>
            <a:xfrm>
              <a:off x="6098350" y="2012700"/>
              <a:ext cx="5200" cy="2100"/>
            </a:xfrm>
            <a:custGeom>
              <a:rect b="b" l="l" r="r" t="t"/>
              <a:pathLst>
                <a:path extrusionOk="0" h="84" w="208">
                  <a:moveTo>
                    <a:pt x="0" y="0"/>
                  </a:moveTo>
                  <a:lnTo>
                    <a:pt x="166" y="8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3" name="Shape 10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" name="Google Shape;10864;g3153119ad3f_0_613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Objetivos principales</a:t>
            </a:r>
            <a:endParaRPr/>
          </a:p>
        </p:txBody>
      </p:sp>
      <p:sp>
        <p:nvSpPr>
          <p:cNvPr id="10865" name="Google Shape;10865;g3153119ad3f_0_6136"/>
          <p:cNvSpPr txBox="1"/>
          <p:nvPr>
            <p:ph idx="1" type="subTitle"/>
          </p:nvPr>
        </p:nvSpPr>
        <p:spPr>
          <a:xfrm>
            <a:off x="1485225" y="3429000"/>
            <a:ext cx="41964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Interfaz anticuada y local</a:t>
            </a:r>
            <a:endParaRPr/>
          </a:p>
          <a:p>
            <a:pPr indent="-4254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Base de datos desactualizada</a:t>
            </a:r>
            <a:endParaRPr/>
          </a:p>
          <a:p>
            <a:pPr indent="-4254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Falta de información para toma de decisiones</a:t>
            </a:r>
            <a:endParaRPr/>
          </a:p>
        </p:txBody>
      </p:sp>
      <p:sp>
        <p:nvSpPr>
          <p:cNvPr id="10866" name="Google Shape;10866;g3153119ad3f_0_6136"/>
          <p:cNvSpPr txBox="1"/>
          <p:nvPr>
            <p:ph idx="2" type="subTitle"/>
          </p:nvPr>
        </p:nvSpPr>
        <p:spPr>
          <a:xfrm>
            <a:off x="6509125" y="3429000"/>
            <a:ext cx="40173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Interfaz moderna y web</a:t>
            </a:r>
            <a:endParaRPr/>
          </a:p>
          <a:p>
            <a:pPr indent="-4254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Base de datos reestructurada</a:t>
            </a:r>
            <a:endParaRPr/>
          </a:p>
          <a:p>
            <a:pPr indent="-4254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Dashboards con información</a:t>
            </a:r>
            <a:endParaRPr/>
          </a:p>
        </p:txBody>
      </p:sp>
      <p:sp>
        <p:nvSpPr>
          <p:cNvPr id="10867" name="Google Shape;10867;g3153119ad3f_0_6136"/>
          <p:cNvSpPr txBox="1"/>
          <p:nvPr>
            <p:ph idx="3" type="subTitle"/>
          </p:nvPr>
        </p:nvSpPr>
        <p:spPr>
          <a:xfrm>
            <a:off x="1834033" y="2762433"/>
            <a:ext cx="3738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Problemas</a:t>
            </a:r>
            <a:endParaRPr/>
          </a:p>
        </p:txBody>
      </p:sp>
      <p:sp>
        <p:nvSpPr>
          <p:cNvPr id="10868" name="Google Shape;10868;g3153119ad3f_0_6136"/>
          <p:cNvSpPr txBox="1"/>
          <p:nvPr>
            <p:ph idx="4" type="subTitle"/>
          </p:nvPr>
        </p:nvSpPr>
        <p:spPr>
          <a:xfrm>
            <a:off x="6638700" y="2762433"/>
            <a:ext cx="3548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CL"/>
              <a:t>Soluciones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2" name="Shape 10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3" name="Google Shape;10873;g3153119ad3f_0_8094"/>
          <p:cNvSpPr txBox="1"/>
          <p:nvPr>
            <p:ph idx="7" type="title"/>
          </p:nvPr>
        </p:nvSpPr>
        <p:spPr>
          <a:xfrm>
            <a:off x="1341667" y="2777795"/>
            <a:ext cx="1323300" cy="129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s-CL"/>
              <a:t>01</a:t>
            </a:r>
            <a:endParaRPr/>
          </a:p>
        </p:txBody>
      </p:sp>
      <p:sp>
        <p:nvSpPr>
          <p:cNvPr id="10874" name="Google Shape;10874;g3153119ad3f_0_809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Objetivos</a:t>
            </a:r>
            <a:endParaRPr/>
          </a:p>
        </p:txBody>
      </p:sp>
      <p:sp>
        <p:nvSpPr>
          <p:cNvPr id="10875" name="Google Shape;10875;g3153119ad3f_0_8094"/>
          <p:cNvSpPr txBox="1"/>
          <p:nvPr>
            <p:ph idx="1" type="subTitle"/>
          </p:nvPr>
        </p:nvSpPr>
        <p:spPr>
          <a:xfrm>
            <a:off x="2825025" y="3648588"/>
            <a:ext cx="3121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100 usuarios diarios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Certificado SSL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Mitigación DDoS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10876" name="Google Shape;10876;g3153119ad3f_0_8094"/>
          <p:cNvSpPr txBox="1"/>
          <p:nvPr>
            <p:ph idx="2" type="subTitle"/>
          </p:nvPr>
        </p:nvSpPr>
        <p:spPr>
          <a:xfrm>
            <a:off x="7680325" y="3648588"/>
            <a:ext cx="3062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Entrega de informe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-CL"/>
              <a:t>Actualización Base de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10877" name="Google Shape;10877;g3153119ad3f_0_8094"/>
          <p:cNvSpPr txBox="1"/>
          <p:nvPr>
            <p:ph idx="5" type="subTitle"/>
          </p:nvPr>
        </p:nvSpPr>
        <p:spPr>
          <a:xfrm>
            <a:off x="7680269" y="255991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s-CL"/>
              <a:t>Análisis de datos</a:t>
            </a:r>
            <a:endParaRPr/>
          </a:p>
        </p:txBody>
      </p:sp>
      <p:sp>
        <p:nvSpPr>
          <p:cNvPr id="10878" name="Google Shape;10878;g3153119ad3f_0_8094"/>
          <p:cNvSpPr txBox="1"/>
          <p:nvPr>
            <p:ph idx="4" type="subTitle"/>
          </p:nvPr>
        </p:nvSpPr>
        <p:spPr>
          <a:xfrm>
            <a:off x="2825033" y="2559913"/>
            <a:ext cx="2865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/>
              <a:t>Web   Muebles Edsi</a:t>
            </a:r>
            <a:endParaRPr/>
          </a:p>
        </p:txBody>
      </p:sp>
      <p:sp>
        <p:nvSpPr>
          <p:cNvPr id="10879" name="Google Shape;10879;g3153119ad3f_0_8094"/>
          <p:cNvSpPr txBox="1"/>
          <p:nvPr/>
        </p:nvSpPr>
        <p:spPr>
          <a:xfrm>
            <a:off x="6211300" y="2777800"/>
            <a:ext cx="1294500" cy="1294500"/>
          </a:xfrm>
          <a:prstGeom prst="rect">
            <a:avLst/>
          </a:prstGeom>
          <a:solidFill>
            <a:srgbClr val="3C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5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3" name="Shape 10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4" name="Google Shape;10884;g3153119ad3f_0_10068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Alcance</a:t>
            </a:r>
            <a:endParaRPr/>
          </a:p>
        </p:txBody>
      </p:sp>
      <p:cxnSp>
        <p:nvCxnSpPr>
          <p:cNvPr id="10885" name="Google Shape;10885;g3153119ad3f_0_10068"/>
          <p:cNvCxnSpPr/>
          <p:nvPr/>
        </p:nvCxnSpPr>
        <p:spPr>
          <a:xfrm>
            <a:off x="1497655" y="3411900"/>
            <a:ext cx="95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0886" name="Google Shape;10886;g3153119ad3f_0_10068"/>
          <p:cNvSpPr txBox="1"/>
          <p:nvPr>
            <p:ph idx="4294967295" type="title"/>
          </p:nvPr>
        </p:nvSpPr>
        <p:spPr>
          <a:xfrm>
            <a:off x="3200695" y="3411900"/>
            <a:ext cx="878700" cy="85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s-CL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7" name="Google Shape;10887;g3153119ad3f_0_10068"/>
          <p:cNvSpPr txBox="1"/>
          <p:nvPr>
            <p:ph idx="4294967295" type="title"/>
          </p:nvPr>
        </p:nvSpPr>
        <p:spPr>
          <a:xfrm>
            <a:off x="1584300" y="2552404"/>
            <a:ext cx="878700" cy="85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s-CL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8" name="Google Shape;10888;g3153119ad3f_0_10068"/>
          <p:cNvSpPr txBox="1"/>
          <p:nvPr>
            <p:ph idx="4294967295" type="title"/>
          </p:nvPr>
        </p:nvSpPr>
        <p:spPr>
          <a:xfrm>
            <a:off x="6433488" y="3411900"/>
            <a:ext cx="878700" cy="85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s-CL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9" name="Google Shape;10889;g3153119ad3f_0_10068"/>
          <p:cNvSpPr txBox="1"/>
          <p:nvPr>
            <p:ph idx="4294967295" type="title"/>
          </p:nvPr>
        </p:nvSpPr>
        <p:spPr>
          <a:xfrm>
            <a:off x="4817109" y="2552411"/>
            <a:ext cx="878700" cy="85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s-CL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0" name="Google Shape;10890;g3153119ad3f_0_10068"/>
          <p:cNvSpPr txBox="1"/>
          <p:nvPr>
            <p:ph idx="4294967295" type="title"/>
          </p:nvPr>
        </p:nvSpPr>
        <p:spPr>
          <a:xfrm>
            <a:off x="8205265" y="2552400"/>
            <a:ext cx="878700" cy="85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s-CL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1" name="Google Shape;10891;g3153119ad3f_0_10068"/>
          <p:cNvSpPr txBox="1"/>
          <p:nvPr/>
        </p:nvSpPr>
        <p:spPr>
          <a:xfrm>
            <a:off x="950188" y="3711100"/>
            <a:ext cx="2354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una Plataforma Web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2" name="Google Shape;10892;g3153119ad3f_0_10068"/>
          <p:cNvSpPr txBox="1"/>
          <p:nvPr/>
        </p:nvSpPr>
        <p:spPr>
          <a:xfrm>
            <a:off x="2545045" y="2205284"/>
            <a:ext cx="2354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Interfaz de Usuario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3" name="Google Shape;10893;g3153119ad3f_0_10068"/>
          <p:cNvSpPr txBox="1"/>
          <p:nvPr/>
        </p:nvSpPr>
        <p:spPr>
          <a:xfrm>
            <a:off x="4079488" y="3614500"/>
            <a:ext cx="2354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Análisis de Datos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4" name="Google Shape;10894;g3153119ad3f_0_10068"/>
          <p:cNvSpPr txBox="1"/>
          <p:nvPr/>
        </p:nvSpPr>
        <p:spPr>
          <a:xfrm>
            <a:off x="5851261" y="2205284"/>
            <a:ext cx="2354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Mantenimiento y Soporte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5" name="Google Shape;10895;g3153119ad3f_0_10068"/>
          <p:cNvSpPr txBox="1"/>
          <p:nvPr/>
        </p:nvSpPr>
        <p:spPr>
          <a:xfrm>
            <a:off x="7467655" y="3614500"/>
            <a:ext cx="2354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Limitaciones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6" name="Google Shape;10896;g3153119ad3f_0_10068"/>
          <p:cNvSpPr txBox="1"/>
          <p:nvPr>
            <p:ph idx="4294967295" type="title"/>
          </p:nvPr>
        </p:nvSpPr>
        <p:spPr>
          <a:xfrm>
            <a:off x="9977021" y="3411900"/>
            <a:ext cx="878700" cy="85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s-CL" sz="24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7" name="Google Shape;10897;g3153119ad3f_0_10068"/>
          <p:cNvSpPr txBox="1"/>
          <p:nvPr/>
        </p:nvSpPr>
        <p:spPr>
          <a:xfrm>
            <a:off x="9239421" y="2303833"/>
            <a:ext cx="2354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Exclusiones</a:t>
            </a:r>
            <a:endParaRPr b="0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1" name="Shape 10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2" name="Google Shape;10902;g3153119ad3f_0_12083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Metodología Ágil</a:t>
            </a:r>
            <a:endParaRPr/>
          </a:p>
        </p:txBody>
      </p:sp>
      <p:sp>
        <p:nvSpPr>
          <p:cNvPr id="10903" name="Google Shape;10903;g3153119ad3f_0_12083"/>
          <p:cNvSpPr txBox="1"/>
          <p:nvPr>
            <p:ph idx="3" type="subTitle"/>
          </p:nvPr>
        </p:nvSpPr>
        <p:spPr>
          <a:xfrm>
            <a:off x="1284233" y="2274701"/>
            <a:ext cx="29472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Kick Off</a:t>
            </a:r>
            <a:endParaRPr/>
          </a:p>
        </p:txBody>
      </p:sp>
      <p:sp>
        <p:nvSpPr>
          <p:cNvPr id="10904" name="Google Shape;10904;g3153119ad3f_0_12083"/>
          <p:cNvSpPr txBox="1"/>
          <p:nvPr>
            <p:ph idx="4" type="subTitle"/>
          </p:nvPr>
        </p:nvSpPr>
        <p:spPr>
          <a:xfrm>
            <a:off x="7960567" y="2274700"/>
            <a:ext cx="29208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Backlog</a:t>
            </a:r>
            <a:endParaRPr/>
          </a:p>
        </p:txBody>
      </p:sp>
      <p:sp>
        <p:nvSpPr>
          <p:cNvPr id="10905" name="Google Shape;10905;g3153119ad3f_0_12083"/>
          <p:cNvSpPr txBox="1"/>
          <p:nvPr>
            <p:ph idx="7" type="subTitle"/>
          </p:nvPr>
        </p:nvSpPr>
        <p:spPr>
          <a:xfrm>
            <a:off x="1284233" y="4218433"/>
            <a:ext cx="29472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Sprints</a:t>
            </a:r>
            <a:endParaRPr/>
          </a:p>
        </p:txBody>
      </p:sp>
      <p:sp>
        <p:nvSpPr>
          <p:cNvPr id="10906" name="Google Shape;10906;g3153119ad3f_0_12083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Feedback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10" name="Shape 10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1" name="Google Shape;10911;g315dad42e93_2_976"/>
          <p:cNvSpPr txBox="1"/>
          <p:nvPr>
            <p:ph type="title"/>
          </p:nvPr>
        </p:nvSpPr>
        <p:spPr>
          <a:xfrm>
            <a:off x="2722500" y="666000"/>
            <a:ext cx="6879900" cy="13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Cronograma</a:t>
            </a:r>
            <a:endParaRPr/>
          </a:p>
        </p:txBody>
      </p:sp>
      <p:graphicFrame>
        <p:nvGraphicFramePr>
          <p:cNvPr id="10912" name="Google Shape;10912;g315dad42e93_2_976"/>
          <p:cNvGraphicFramePr/>
          <p:nvPr/>
        </p:nvGraphicFramePr>
        <p:xfrm>
          <a:off x="654700" y="215716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{16FA7DA0-2AF1-4D9D-B85D-4ADA3C992844}</a:tableStyleId>
              </a:tblPr>
              <a:tblGrid>
                <a:gridCol w="1235900"/>
                <a:gridCol w="490325"/>
                <a:gridCol w="510475"/>
                <a:gridCol w="510475"/>
                <a:gridCol w="510475"/>
                <a:gridCol w="47842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  <a:gridCol w="510475"/>
              </a:tblGrid>
              <a:tr h="4299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>
                    <a:solidFill>
                      <a:srgbClr val="FBE5D5"/>
                    </a:solidFill>
                  </a:tcPr>
                </a:tc>
                <a:tc hMerge="1"/>
                <a:tc hMerge="1"/>
              </a:tr>
              <a:tr h="542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b="1"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</a:tr>
              <a:tr h="888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i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Modelado de base de datos.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</a:tr>
              <a:tr h="845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web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</a:tr>
              <a:tr h="772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de software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s-CL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6" name="Shape 10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7" name="Google Shape;10917;g3153119ad3f_0_20056"/>
          <p:cNvSpPr txBox="1"/>
          <p:nvPr>
            <p:ph idx="1" type="subTitle"/>
          </p:nvPr>
        </p:nvSpPr>
        <p:spPr>
          <a:xfrm>
            <a:off x="1104233" y="2879275"/>
            <a:ext cx="312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Interfaz de usuario</a:t>
            </a:r>
            <a:endParaRPr/>
          </a:p>
        </p:txBody>
      </p:sp>
      <p:sp>
        <p:nvSpPr>
          <p:cNvPr id="10918" name="Google Shape;10918;g3153119ad3f_0_20056"/>
          <p:cNvSpPr txBox="1"/>
          <p:nvPr>
            <p:ph idx="3" type="subTitle"/>
          </p:nvPr>
        </p:nvSpPr>
        <p:spPr>
          <a:xfrm>
            <a:off x="279100" y="2274700"/>
            <a:ext cx="3952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 sz="2500"/>
              <a:t>Capa de presentación</a:t>
            </a:r>
            <a:endParaRPr sz="2500"/>
          </a:p>
        </p:txBody>
      </p:sp>
      <p:sp>
        <p:nvSpPr>
          <p:cNvPr id="10919" name="Google Shape;10919;g3153119ad3f_0_20056"/>
          <p:cNvSpPr txBox="1"/>
          <p:nvPr>
            <p:ph idx="2" type="subTitle"/>
          </p:nvPr>
        </p:nvSpPr>
        <p:spPr>
          <a:xfrm>
            <a:off x="7960573" y="275389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Instrucciones SQL</a:t>
            </a:r>
            <a:endParaRPr/>
          </a:p>
        </p:txBody>
      </p:sp>
      <p:sp>
        <p:nvSpPr>
          <p:cNvPr id="10920" name="Google Shape;10920;g3153119ad3f_0_20056"/>
          <p:cNvSpPr txBox="1"/>
          <p:nvPr>
            <p:ph idx="4" type="subTitle"/>
          </p:nvPr>
        </p:nvSpPr>
        <p:spPr>
          <a:xfrm>
            <a:off x="7960567" y="2274700"/>
            <a:ext cx="3781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 sz="2500"/>
              <a:t>Capa de persistencia</a:t>
            </a:r>
            <a:endParaRPr sz="2500"/>
          </a:p>
        </p:txBody>
      </p:sp>
      <p:sp>
        <p:nvSpPr>
          <p:cNvPr id="10921" name="Google Shape;10921;g3153119ad3f_0_20056"/>
          <p:cNvSpPr txBox="1"/>
          <p:nvPr>
            <p:ph idx="5" type="subTitle"/>
          </p:nvPr>
        </p:nvSpPr>
        <p:spPr>
          <a:xfrm>
            <a:off x="1104217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Reglas de negocio</a:t>
            </a:r>
            <a:endParaRPr/>
          </a:p>
        </p:txBody>
      </p:sp>
      <p:sp>
        <p:nvSpPr>
          <p:cNvPr id="10922" name="Google Shape;10922;g3153119ad3f_0_20056"/>
          <p:cNvSpPr txBox="1"/>
          <p:nvPr>
            <p:ph idx="6" type="subTitle"/>
          </p:nvPr>
        </p:nvSpPr>
        <p:spPr>
          <a:xfrm>
            <a:off x="7960573" y="4697612"/>
            <a:ext cx="3127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s-CL"/>
              <a:t>Almacenamiento de datos</a:t>
            </a:r>
            <a:endParaRPr/>
          </a:p>
        </p:txBody>
      </p:sp>
      <p:sp>
        <p:nvSpPr>
          <p:cNvPr id="10923" name="Google Shape;10923;g3153119ad3f_0_20056"/>
          <p:cNvSpPr txBox="1"/>
          <p:nvPr>
            <p:ph idx="7" type="subTitle"/>
          </p:nvPr>
        </p:nvSpPr>
        <p:spPr>
          <a:xfrm>
            <a:off x="518333" y="4218433"/>
            <a:ext cx="3713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 sz="2500"/>
              <a:t>Capa de servicios</a:t>
            </a:r>
            <a:endParaRPr sz="2500"/>
          </a:p>
        </p:txBody>
      </p:sp>
      <p:sp>
        <p:nvSpPr>
          <p:cNvPr id="10924" name="Google Shape;10924;g3153119ad3f_0_20056"/>
          <p:cNvSpPr txBox="1"/>
          <p:nvPr>
            <p:ph idx="8" type="subTitle"/>
          </p:nvPr>
        </p:nvSpPr>
        <p:spPr>
          <a:xfrm>
            <a:off x="7960567" y="4218433"/>
            <a:ext cx="2920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s-CL" sz="2500"/>
              <a:t>Capa de datos</a:t>
            </a:r>
            <a:endParaRPr sz="2500"/>
          </a:p>
        </p:txBody>
      </p:sp>
      <p:sp>
        <p:nvSpPr>
          <p:cNvPr id="10925" name="Google Shape;10925;g3153119ad3f_0_20056"/>
          <p:cNvSpPr txBox="1"/>
          <p:nvPr>
            <p:ph type="title"/>
          </p:nvPr>
        </p:nvSpPr>
        <p:spPr>
          <a:xfrm>
            <a:off x="950200" y="593367"/>
            <a:ext cx="102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Arquitectura por capas</a:t>
            </a:r>
            <a:endParaRPr/>
          </a:p>
        </p:txBody>
      </p:sp>
      <p:sp>
        <p:nvSpPr>
          <p:cNvPr id="10926" name="Google Shape;10926;g3153119ad3f_0_20056"/>
          <p:cNvSpPr/>
          <p:nvPr/>
        </p:nvSpPr>
        <p:spPr>
          <a:xfrm>
            <a:off x="4470184" y="2274733"/>
            <a:ext cx="1377300" cy="13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7" name="Google Shape;10927;g3153119ad3f_0_20056"/>
          <p:cNvSpPr/>
          <p:nvPr/>
        </p:nvSpPr>
        <p:spPr>
          <a:xfrm>
            <a:off x="6344617" y="2274733"/>
            <a:ext cx="1377300" cy="13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8" name="Google Shape;10928;g3153119ad3f_0_20056"/>
          <p:cNvSpPr/>
          <p:nvPr/>
        </p:nvSpPr>
        <p:spPr>
          <a:xfrm>
            <a:off x="4470184" y="4218400"/>
            <a:ext cx="1377300" cy="13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9" name="Google Shape;10929;g3153119ad3f_0_20056"/>
          <p:cNvSpPr/>
          <p:nvPr/>
        </p:nvSpPr>
        <p:spPr>
          <a:xfrm>
            <a:off x="6344617" y="4218400"/>
            <a:ext cx="1377300" cy="13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0" name="Google Shape;10930;g3153119ad3f_0_20056"/>
          <p:cNvGrpSpPr/>
          <p:nvPr/>
        </p:nvGrpSpPr>
        <p:grpSpPr>
          <a:xfrm>
            <a:off x="4932638" y="2751293"/>
            <a:ext cx="452337" cy="424056"/>
            <a:chOff x="5049725" y="2635825"/>
            <a:chExt cx="481825" cy="451700"/>
          </a:xfrm>
        </p:grpSpPr>
        <p:sp>
          <p:nvSpPr>
            <p:cNvPr id="10931" name="Google Shape;10931;g3153119ad3f_0_20056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2" name="Google Shape;10932;g3153119ad3f_0_20056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3" name="Google Shape;10933;g3153119ad3f_0_20056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accent3"/>
                </a:solidFill>
                <a:highlight>
                  <a:schemeClr val="accent3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4" name="Google Shape;10934;g3153119ad3f_0_20056"/>
          <p:cNvGrpSpPr/>
          <p:nvPr/>
        </p:nvGrpSpPr>
        <p:grpSpPr>
          <a:xfrm>
            <a:off x="4911113" y="4664282"/>
            <a:ext cx="490926" cy="485642"/>
            <a:chOff x="-64406125" y="3362225"/>
            <a:chExt cx="318225" cy="314800"/>
          </a:xfrm>
        </p:grpSpPr>
        <p:sp>
          <p:nvSpPr>
            <p:cNvPr id="10935" name="Google Shape;10935;g3153119ad3f_0_20056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6" name="Google Shape;10936;g3153119ad3f_0_20056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7" name="Google Shape;10937;g3153119ad3f_0_20056"/>
          <p:cNvGrpSpPr/>
          <p:nvPr/>
        </p:nvGrpSpPr>
        <p:grpSpPr>
          <a:xfrm>
            <a:off x="6796213" y="2727704"/>
            <a:ext cx="471537" cy="471497"/>
            <a:chOff x="-35481425" y="3919600"/>
            <a:chExt cx="291450" cy="291425"/>
          </a:xfrm>
        </p:grpSpPr>
        <p:sp>
          <p:nvSpPr>
            <p:cNvPr id="10938" name="Google Shape;10938;g3153119ad3f_0_20056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9" name="Google Shape;10939;g3153119ad3f_0_20056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0" name="Google Shape;10940;g3153119ad3f_0_20056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1" name="Google Shape;10941;g3153119ad3f_0_20056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2" name="Google Shape;10942;g3153119ad3f_0_20056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3" name="Google Shape;10943;g3153119ad3f_0_20056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4" name="Google Shape;10944;g3153119ad3f_0_20056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5" name="Google Shape;10945;g3153119ad3f_0_20056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6" name="Google Shape;10946;g3153119ad3f_0_20056"/>
          <p:cNvGrpSpPr/>
          <p:nvPr/>
        </p:nvGrpSpPr>
        <p:grpSpPr>
          <a:xfrm>
            <a:off x="6753485" y="4626791"/>
            <a:ext cx="559267" cy="560659"/>
            <a:chOff x="-3771675" y="3971775"/>
            <a:chExt cx="291300" cy="292025"/>
          </a:xfrm>
        </p:grpSpPr>
        <p:sp>
          <p:nvSpPr>
            <p:cNvPr id="10947" name="Google Shape;10947;g3153119ad3f_0_20056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8" name="Google Shape;10948;g3153119ad3f_0_20056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9" name="Google Shape;10949;g3153119ad3f_0_20056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0" name="Google Shape;10950;g3153119ad3f_0_20056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1" name="Google Shape;10951;g3153119ad3f_0_20056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5" name="Shape 1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" name="Google Shape;10956;g315dad42e93_3_0"/>
          <p:cNvSpPr txBox="1"/>
          <p:nvPr>
            <p:ph type="title"/>
          </p:nvPr>
        </p:nvSpPr>
        <p:spPr>
          <a:xfrm>
            <a:off x="-733967" y="356781"/>
            <a:ext cx="137220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-CL"/>
              <a:t>Modelo de datos</a:t>
            </a:r>
            <a:endParaRPr/>
          </a:p>
        </p:txBody>
      </p:sp>
      <p:sp>
        <p:nvSpPr>
          <p:cNvPr id="10957" name="Google Shape;10957;g315dad42e93_3_0"/>
          <p:cNvSpPr txBox="1"/>
          <p:nvPr/>
        </p:nvSpPr>
        <p:spPr>
          <a:xfrm>
            <a:off x="1816600" y="1529200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rgbClr val="473527"/>
                </a:solidFill>
                <a:latin typeface="Montserrat"/>
                <a:ea typeface="Montserrat"/>
                <a:cs typeface="Montserrat"/>
                <a:sym typeface="Montserrat"/>
              </a:rPr>
              <a:t>22 años</a:t>
            </a:r>
            <a:endParaRPr b="1" i="0" sz="6000" u="none" cap="none" strike="noStrike">
              <a:solidFill>
                <a:srgbClr val="4735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8" name="Google Shape;10958;g315dad42e93_3_0"/>
          <p:cNvSpPr txBox="1"/>
          <p:nvPr/>
        </p:nvSpPr>
        <p:spPr>
          <a:xfrm>
            <a:off x="2890767" y="2384263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rgbClr val="473527"/>
                </a:solidFill>
                <a:latin typeface="Poppins"/>
                <a:ea typeface="Poppins"/>
                <a:cs typeface="Poppins"/>
                <a:sym typeface="Poppins"/>
              </a:rPr>
              <a:t>de registros en la BDD actual</a:t>
            </a:r>
            <a:endParaRPr b="0" i="0" sz="2000" u="none" cap="none" strike="noStrike">
              <a:solidFill>
                <a:srgbClr val="4735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59" name="Google Shape;10959;g315dad42e93_3_0"/>
          <p:cNvSpPr txBox="1"/>
          <p:nvPr/>
        </p:nvSpPr>
        <p:spPr>
          <a:xfrm>
            <a:off x="1816600" y="3034049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CL" sz="6000">
                <a:solidFill>
                  <a:srgbClr val="473527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b="1" i="0" lang="es-CL" sz="6000" u="none" cap="none" strike="noStrike">
                <a:solidFill>
                  <a:srgbClr val="473527"/>
                </a:solidFill>
                <a:latin typeface="Montserrat"/>
                <a:ea typeface="Montserrat"/>
                <a:cs typeface="Montserrat"/>
                <a:sym typeface="Montserrat"/>
              </a:rPr>
              <a:t>4.500</a:t>
            </a:r>
            <a:endParaRPr b="1" i="0" sz="6000" u="none" cap="none" strike="noStrike">
              <a:solidFill>
                <a:srgbClr val="4735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60" name="Google Shape;10960;g315dad42e93_3_0"/>
          <p:cNvSpPr txBox="1"/>
          <p:nvPr/>
        </p:nvSpPr>
        <p:spPr>
          <a:xfrm>
            <a:off x="2890767" y="3861571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rgbClr val="473527"/>
                </a:solidFill>
                <a:latin typeface="Poppins"/>
                <a:ea typeface="Poppins"/>
                <a:cs typeface="Poppins"/>
                <a:sym typeface="Poppins"/>
              </a:rPr>
              <a:t>clientes registrados</a:t>
            </a:r>
            <a:endParaRPr b="0" i="0" sz="2000" u="none" cap="none" strike="noStrike">
              <a:solidFill>
                <a:srgbClr val="4735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61" name="Google Shape;10961;g315dad42e93_3_0"/>
          <p:cNvSpPr txBox="1"/>
          <p:nvPr/>
        </p:nvSpPr>
        <p:spPr>
          <a:xfrm>
            <a:off x="1816600" y="4511421"/>
            <a:ext cx="8558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rgbClr val="473527"/>
                </a:solidFill>
                <a:latin typeface="Montserrat"/>
                <a:ea typeface="Montserrat"/>
                <a:cs typeface="Montserrat"/>
                <a:sym typeface="Montserrat"/>
              </a:rPr>
              <a:t>23 entidades</a:t>
            </a:r>
            <a:endParaRPr b="1" i="0" sz="6000" u="none" cap="none" strike="noStrike">
              <a:solidFill>
                <a:srgbClr val="4735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62" name="Google Shape;10962;g315dad42e93_3_0"/>
          <p:cNvSpPr txBox="1"/>
          <p:nvPr/>
        </p:nvSpPr>
        <p:spPr>
          <a:xfrm>
            <a:off x="2890767" y="5357851"/>
            <a:ext cx="647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2000" u="none" cap="none" strike="noStrike">
                <a:solidFill>
                  <a:srgbClr val="473527"/>
                </a:solidFill>
                <a:latin typeface="Poppins"/>
                <a:ea typeface="Poppins"/>
                <a:cs typeface="Poppins"/>
                <a:sym typeface="Poppins"/>
              </a:rPr>
              <a:t>Componen el modelo de datos</a:t>
            </a:r>
            <a:endParaRPr b="0" i="0" sz="2000" u="none" cap="none" strike="noStrike">
              <a:solidFill>
                <a:srgbClr val="4735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